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06" r:id="rId2"/>
    <p:sldMasterId id="2147483722" r:id="rId3"/>
    <p:sldMasterId id="2147483738" r:id="rId4"/>
  </p:sldMasterIdLst>
  <p:notesMasterIdLst>
    <p:notesMasterId r:id="rId22"/>
  </p:notesMasterIdLst>
  <p:handoutMasterIdLst>
    <p:handoutMasterId r:id="rId23"/>
  </p:handoutMasterIdLst>
  <p:sldIdLst>
    <p:sldId id="1114" r:id="rId5"/>
    <p:sldId id="259" r:id="rId6"/>
    <p:sldId id="1111" r:id="rId7"/>
    <p:sldId id="1109" r:id="rId8"/>
    <p:sldId id="258" r:id="rId9"/>
    <p:sldId id="1118" r:id="rId10"/>
    <p:sldId id="301" r:id="rId11"/>
    <p:sldId id="294" r:id="rId12"/>
    <p:sldId id="295" r:id="rId13"/>
    <p:sldId id="289" r:id="rId14"/>
    <p:sldId id="328" r:id="rId15"/>
    <p:sldId id="281" r:id="rId16"/>
    <p:sldId id="1115" r:id="rId17"/>
    <p:sldId id="1120" r:id="rId18"/>
    <p:sldId id="287" r:id="rId19"/>
    <p:sldId id="1127" r:id="rId20"/>
    <p:sldId id="1126"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44C4"/>
    <a:srgbClr val="76E82C"/>
    <a:srgbClr val="0007C8"/>
    <a:srgbClr val="69A2B8"/>
    <a:srgbClr val="589CC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12" autoAdjust="0"/>
    <p:restoredTop sz="94180" autoAdjust="0"/>
  </p:normalViewPr>
  <p:slideViewPr>
    <p:cSldViewPr snapToGrid="0" snapToObjects="1">
      <p:cViewPr varScale="1">
        <p:scale>
          <a:sx n="161" d="100"/>
          <a:sy n="161" d="100"/>
        </p:scale>
        <p:origin x="224" y="976"/>
      </p:cViewPr>
      <p:guideLst>
        <p:guide orient="horz" pos="1620"/>
        <p:guide pos="2880"/>
      </p:guideLst>
    </p:cSldViewPr>
  </p:slideViewPr>
  <p:outlineViewPr>
    <p:cViewPr>
      <p:scale>
        <a:sx n="33" d="100"/>
        <a:sy n="33" d="100"/>
      </p:scale>
      <p:origin x="0" y="-1224"/>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96" d="100"/>
          <a:sy n="96" d="100"/>
        </p:scale>
        <p:origin x="2392"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C32364-11E1-4744-8EDB-2B06FD78B189}" type="datetimeFigureOut">
              <a:rPr lang="en-US" smtClean="0"/>
              <a:pPr/>
              <a:t>5/30/20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2674CB-DFB9-D64C-87A7-31237D6E8320}" type="slidenum">
              <a:rPr lang="en-US" smtClean="0"/>
              <a:pPr/>
              <a:t>‹#›</a:t>
            </a:fld>
            <a:endParaRPr lang="en-US"/>
          </a:p>
        </p:txBody>
      </p:sp>
    </p:spTree>
    <p:extLst>
      <p:ext uri="{BB962C8B-B14F-4D97-AF65-F5344CB8AC3E}">
        <p14:creationId xmlns:p14="http://schemas.microsoft.com/office/powerpoint/2010/main" val="3864702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351E93-2BEE-374F-ACEF-EB2366034E23}" type="datetimeFigureOut">
              <a:rPr lang="en-US" smtClean="0"/>
              <a:pPr/>
              <a:t>5/30/20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CAA4E0-A3A1-5D42-8904-025F1C58E9EC}" type="slidenum">
              <a:rPr lang="en-US" smtClean="0"/>
              <a:pPr/>
              <a:t>‹#›</a:t>
            </a:fld>
            <a:endParaRPr lang="en-US"/>
          </a:p>
        </p:txBody>
      </p:sp>
    </p:spTree>
    <p:extLst>
      <p:ext uri="{BB962C8B-B14F-4D97-AF65-F5344CB8AC3E}">
        <p14:creationId xmlns:p14="http://schemas.microsoft.com/office/powerpoint/2010/main" val="34775225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A4E0-A3A1-5D42-8904-025F1C58E9EC}" type="slidenum">
              <a:rPr lang="en-US" smtClean="0"/>
              <a:pPr/>
              <a:t>1</a:t>
            </a:fld>
            <a:endParaRPr lang="en-US"/>
          </a:p>
        </p:txBody>
      </p:sp>
    </p:spTree>
    <p:extLst>
      <p:ext uri="{BB962C8B-B14F-4D97-AF65-F5344CB8AC3E}">
        <p14:creationId xmlns:p14="http://schemas.microsoft.com/office/powerpoint/2010/main" val="3721493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10"/>
          </p:nvPr>
        </p:nvSpPr>
        <p:spPr/>
        <p:txBody>
          <a:bodyPr/>
          <a:lstStyle/>
          <a:p>
            <a:fld id="{F1CAA4E0-A3A1-5D42-8904-025F1C58E9EC}" type="slidenum">
              <a:rPr lang="en-US" smtClean="0"/>
              <a:pPr/>
              <a:t>11</a:t>
            </a:fld>
            <a:endParaRPr lang="en-US"/>
          </a:p>
        </p:txBody>
      </p:sp>
    </p:spTree>
    <p:extLst>
      <p:ext uri="{BB962C8B-B14F-4D97-AF65-F5344CB8AC3E}">
        <p14:creationId xmlns:p14="http://schemas.microsoft.com/office/powerpoint/2010/main" val="1379611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 of the LSST camera is 9.6 square degrees.  A typical </a:t>
            </a:r>
            <a:r>
              <a:rPr lang="en-US" dirty="0" err="1"/>
              <a:t>LEOsat</a:t>
            </a:r>
            <a:r>
              <a:rPr lang="en-US" dirty="0"/>
              <a:t> trail may cross 4-5 rafts, and 12-15 CCDs in the LSST camera as shown. Each CCD is segmented into 16 regions, each 512x2000 pixels with its own output amplifier. There is crosstalk between amplifiers on each CCD, but very little crosstalk between CCDs.</a:t>
            </a:r>
          </a:p>
        </p:txBody>
      </p:sp>
      <p:sp>
        <p:nvSpPr>
          <p:cNvPr id="4" name="Slide Number Placeholder 3"/>
          <p:cNvSpPr>
            <a:spLocks noGrp="1"/>
          </p:cNvSpPr>
          <p:nvPr>
            <p:ph type="sldNum" sz="quarter" idx="5"/>
          </p:nvPr>
        </p:nvSpPr>
        <p:spPr/>
        <p:txBody>
          <a:bodyPr/>
          <a:lstStyle/>
          <a:p>
            <a:fld id="{E04F56E6-C377-694D-9587-22720F1EB60B}" type="slidenum">
              <a:rPr lang="en-US" smtClean="0"/>
              <a:t>12</a:t>
            </a:fld>
            <a:endParaRPr lang="en-US"/>
          </a:p>
        </p:txBody>
      </p:sp>
    </p:spTree>
    <p:extLst>
      <p:ext uri="{BB962C8B-B14F-4D97-AF65-F5344CB8AC3E}">
        <p14:creationId xmlns:p14="http://schemas.microsoft.com/office/powerpoint/2010/main" val="3038276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resulting bright trail of the LEO satellites is near saturation and causes many image artifacts in the camera.  The only viable mitigation is darkening the satellites to 7</a:t>
            </a:r>
            <a:r>
              <a:rPr lang="en-US" baseline="30000" dirty="0"/>
              <a:t>th</a:t>
            </a:r>
            <a:r>
              <a:rPr lang="en-US" dirty="0"/>
              <a:t> magnitude – so that artifacts may be removed in pixel processing..</a:t>
            </a:r>
          </a:p>
        </p:txBody>
      </p:sp>
      <p:sp>
        <p:nvSpPr>
          <p:cNvPr id="4" name="Slide Number Placeholder 3"/>
          <p:cNvSpPr>
            <a:spLocks noGrp="1"/>
          </p:cNvSpPr>
          <p:nvPr>
            <p:ph type="sldNum" sz="quarter" idx="5"/>
          </p:nvPr>
        </p:nvSpPr>
        <p:spPr/>
        <p:txBody>
          <a:bodyPr/>
          <a:lstStyle/>
          <a:p>
            <a:fld id="{F1CAA4E0-A3A1-5D42-8904-025F1C58E9EC}" type="slidenum">
              <a:rPr lang="en-US" smtClean="0"/>
              <a:pPr/>
              <a:t>13</a:t>
            </a:fld>
            <a:endParaRPr lang="en-US"/>
          </a:p>
        </p:txBody>
      </p:sp>
    </p:spTree>
    <p:extLst>
      <p:ext uri="{BB962C8B-B14F-4D97-AF65-F5344CB8AC3E}">
        <p14:creationId xmlns:p14="http://schemas.microsoft.com/office/powerpoint/2010/main" val="1161226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of these 5 satellites are 20% fainter than the original </a:t>
            </a:r>
            <a:r>
              <a:rPr lang="en-US" dirty="0" err="1"/>
              <a:t>Starlink</a:t>
            </a:r>
            <a:r>
              <a:rPr lang="en-US" dirty="0"/>
              <a:t> v0.9, and </a:t>
            </a:r>
            <a:r>
              <a:rPr lang="en-US" dirty="0" err="1"/>
              <a:t>DarkSat</a:t>
            </a:r>
            <a:r>
              <a:rPr lang="en-US" dirty="0"/>
              <a:t> is a factor of 2.5 fainter.    Goal: 7</a:t>
            </a:r>
            <a:r>
              <a:rPr lang="en-US" baseline="30000" dirty="0"/>
              <a:t>th</a:t>
            </a:r>
            <a:r>
              <a:rPr lang="en-US" dirty="0"/>
              <a:t> magnitude.</a:t>
            </a:r>
          </a:p>
        </p:txBody>
      </p:sp>
      <p:sp>
        <p:nvSpPr>
          <p:cNvPr id="4" name="Slide Number Placeholder 3"/>
          <p:cNvSpPr>
            <a:spLocks noGrp="1"/>
          </p:cNvSpPr>
          <p:nvPr>
            <p:ph type="sldNum" sz="quarter" idx="5"/>
          </p:nvPr>
        </p:nvSpPr>
        <p:spPr/>
        <p:txBody>
          <a:bodyPr/>
          <a:lstStyle/>
          <a:p>
            <a:fld id="{F1CAA4E0-A3A1-5D42-8904-025F1C58E9EC}" type="slidenum">
              <a:rPr lang="en-US" smtClean="0"/>
              <a:pPr/>
              <a:t>14</a:t>
            </a:fld>
            <a:endParaRPr lang="en-US"/>
          </a:p>
        </p:txBody>
      </p:sp>
    </p:spTree>
    <p:extLst>
      <p:ext uri="{BB962C8B-B14F-4D97-AF65-F5344CB8AC3E}">
        <p14:creationId xmlns:p14="http://schemas.microsoft.com/office/powerpoint/2010/main" val="2043739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CAA4E0-A3A1-5D42-8904-025F1C58E9EC}" type="slidenum">
              <a:rPr lang="en-US" smtClean="0"/>
              <a:pPr/>
              <a:t>17</a:t>
            </a:fld>
            <a:endParaRPr lang="en-US"/>
          </a:p>
        </p:txBody>
      </p:sp>
    </p:spTree>
    <p:extLst>
      <p:ext uri="{BB962C8B-B14F-4D97-AF65-F5344CB8AC3E}">
        <p14:creationId xmlns:p14="http://schemas.microsoft.com/office/powerpoint/2010/main" val="341753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Ranked as the nation’s highest priority in ground-based astronomy by the 2010 Decadal Survey, Rubin Observatory’s  Legacy Survey of Space and Time (LSST) will produce something unprecedented: A digital color motion picture of the Universe..</a:t>
            </a:r>
          </a:p>
        </p:txBody>
      </p:sp>
      <p:sp>
        <p:nvSpPr>
          <p:cNvPr id="4" name="Slide Number Placeholder 3"/>
          <p:cNvSpPr>
            <a:spLocks noGrp="1"/>
          </p:cNvSpPr>
          <p:nvPr>
            <p:ph type="sldNum" sz="quarter" idx="5"/>
          </p:nvPr>
        </p:nvSpPr>
        <p:spPr/>
        <p:txBody>
          <a:bodyPr/>
          <a:lstStyle/>
          <a:p>
            <a:fld id="{F1CAA4E0-A3A1-5D42-8904-025F1C58E9EC}" type="slidenum">
              <a:rPr lang="en-US" smtClean="0"/>
              <a:pPr/>
              <a:t>2</a:t>
            </a:fld>
            <a:endParaRPr lang="en-US"/>
          </a:p>
        </p:txBody>
      </p:sp>
    </p:spTree>
    <p:extLst>
      <p:ext uri="{BB962C8B-B14F-4D97-AF65-F5344CB8AC3E}">
        <p14:creationId xmlns:p14="http://schemas.microsoft.com/office/powerpoint/2010/main" val="889325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observatories worldwide will use the alerts produced by Rubin Observatory to drive their science programs. Unfortunately such a wide and deep survey of the sky is is most impacted by bright low-Earth orbiting satellites!  Undarkened, the current generation of </a:t>
            </a:r>
            <a:r>
              <a:rPr lang="en-US" dirty="0" err="1"/>
              <a:t>Starlink</a:t>
            </a:r>
            <a:r>
              <a:rPr lang="en-US" dirty="0"/>
              <a:t> satellites are 600 million times brighter than the faint galaxies in the deep LSST survey.</a:t>
            </a:r>
          </a:p>
        </p:txBody>
      </p:sp>
      <p:sp>
        <p:nvSpPr>
          <p:cNvPr id="4" name="Slide Number Placeholder 3"/>
          <p:cNvSpPr>
            <a:spLocks noGrp="1"/>
          </p:cNvSpPr>
          <p:nvPr>
            <p:ph type="sldNum" sz="quarter" idx="5"/>
          </p:nvPr>
        </p:nvSpPr>
        <p:spPr/>
        <p:txBody>
          <a:bodyPr/>
          <a:lstStyle/>
          <a:p>
            <a:fld id="{F1CAA4E0-A3A1-5D42-8904-025F1C58E9EC}" type="slidenum">
              <a:rPr lang="en-US" smtClean="0"/>
              <a:pPr/>
              <a:t>3</a:t>
            </a:fld>
            <a:endParaRPr lang="en-US"/>
          </a:p>
        </p:txBody>
      </p:sp>
    </p:spTree>
    <p:extLst>
      <p:ext uri="{BB962C8B-B14F-4D97-AF65-F5344CB8AC3E}">
        <p14:creationId xmlns:p14="http://schemas.microsoft.com/office/powerpoint/2010/main" val="65951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Rubin Observatory in northern Chile nearing completion in 2018.</a:t>
            </a:r>
          </a:p>
        </p:txBody>
      </p:sp>
      <p:sp>
        <p:nvSpPr>
          <p:cNvPr id="4" name="Slide Number Placeholder 3"/>
          <p:cNvSpPr>
            <a:spLocks noGrp="1"/>
          </p:cNvSpPr>
          <p:nvPr>
            <p:ph type="sldNum" sz="quarter" idx="5"/>
          </p:nvPr>
        </p:nvSpPr>
        <p:spPr/>
        <p:txBody>
          <a:bodyPr/>
          <a:lstStyle/>
          <a:p>
            <a:fld id="{F1CAA4E0-A3A1-5D42-8904-025F1C58E9EC}" type="slidenum">
              <a:rPr lang="en-US" smtClean="0"/>
              <a:pPr/>
              <a:t>4</a:t>
            </a:fld>
            <a:endParaRPr lang="en-US"/>
          </a:p>
        </p:txBody>
      </p:sp>
    </p:spTree>
    <p:extLst>
      <p:ext uri="{BB962C8B-B14F-4D97-AF65-F5344CB8AC3E}">
        <p14:creationId xmlns:p14="http://schemas.microsoft.com/office/powerpoint/2010/main" val="3515180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observatory is now nearing completion, in preparation for the ten year LSST survey.    Unfortunately 2022-2032 is the era of planned mega constellations of LEO satellites.</a:t>
            </a:r>
          </a:p>
        </p:txBody>
      </p:sp>
      <p:sp>
        <p:nvSpPr>
          <p:cNvPr id="4" name="Slide Number Placeholder 3"/>
          <p:cNvSpPr>
            <a:spLocks noGrp="1"/>
          </p:cNvSpPr>
          <p:nvPr>
            <p:ph type="sldNum" sz="quarter" idx="5"/>
          </p:nvPr>
        </p:nvSpPr>
        <p:spPr/>
        <p:txBody>
          <a:bodyPr/>
          <a:lstStyle/>
          <a:p>
            <a:fld id="{F1CAA4E0-A3A1-5D42-8904-025F1C58E9EC}" type="slidenum">
              <a:rPr lang="en-US" smtClean="0"/>
              <a:pPr/>
              <a:t>5</a:t>
            </a:fld>
            <a:endParaRPr lang="en-US"/>
          </a:p>
        </p:txBody>
      </p:sp>
    </p:spTree>
    <p:extLst>
      <p:ext uri="{BB962C8B-B14F-4D97-AF65-F5344CB8AC3E}">
        <p14:creationId xmlns:p14="http://schemas.microsoft.com/office/powerpoint/2010/main" val="1012817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4F56E6-C377-694D-9587-22720F1EB6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2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30 sec ATLAS very small telescope exposure showing two </a:t>
            </a:r>
            <a:r>
              <a:rPr lang="en-US" dirty="0" err="1"/>
              <a:t>Starlink</a:t>
            </a:r>
            <a:r>
              <a:rPr lang="en-US" dirty="0"/>
              <a:t> satellites. The field of view is 5.4x5.4 degrees.  This was done when only 60 </a:t>
            </a:r>
            <a:r>
              <a:rPr lang="en-US" dirty="0" err="1"/>
              <a:t>Starlinks</a:t>
            </a:r>
            <a:r>
              <a:rPr lang="en-US" dirty="0"/>
              <a:t> were in orbit.  Consider 40,000!   We measured the brightness of these </a:t>
            </a:r>
            <a:r>
              <a:rPr lang="en-US" dirty="0" err="1"/>
              <a:t>Starlink</a:t>
            </a:r>
            <a:r>
              <a:rPr lang="en-US" dirty="0"/>
              <a:t> satellites, and translated that to how they would appear in the Rubin Observatory camera.</a:t>
            </a:r>
          </a:p>
        </p:txBody>
      </p:sp>
      <p:sp>
        <p:nvSpPr>
          <p:cNvPr id="4" name="Slide Number Placeholder 3"/>
          <p:cNvSpPr>
            <a:spLocks noGrp="1"/>
          </p:cNvSpPr>
          <p:nvPr>
            <p:ph type="sldNum" sz="quarter" idx="5"/>
          </p:nvPr>
        </p:nvSpPr>
        <p:spPr/>
        <p:txBody>
          <a:bodyPr/>
          <a:lstStyle/>
          <a:p>
            <a:fld id="{E04F56E6-C377-694D-9587-22720F1EB60B}" type="slidenum">
              <a:rPr lang="en-US" smtClean="0"/>
              <a:t>7</a:t>
            </a:fld>
            <a:endParaRPr lang="en-US"/>
          </a:p>
        </p:txBody>
      </p:sp>
    </p:spTree>
    <p:extLst>
      <p:ext uri="{BB962C8B-B14F-4D97-AF65-F5344CB8AC3E}">
        <p14:creationId xmlns:p14="http://schemas.microsoft.com/office/powerpoint/2010/main" val="2680397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normal LSST observing cadence, some fraction of 30 sec visits will encounter a LEO Sat trail.  This is a function of the number of LEO </a:t>
            </a:r>
            <a:r>
              <a:rPr lang="en-US" dirty="0" err="1"/>
              <a:t>Sats</a:t>
            </a:r>
            <a:r>
              <a:rPr lang="en-US" dirty="0"/>
              <a:t> (here 12K and 48K), the season, and whether observing is done in astronomical twilight or at midnight.</a:t>
            </a:r>
          </a:p>
        </p:txBody>
      </p:sp>
      <p:sp>
        <p:nvSpPr>
          <p:cNvPr id="4" name="Slide Number Placeholder 3"/>
          <p:cNvSpPr>
            <a:spLocks noGrp="1"/>
          </p:cNvSpPr>
          <p:nvPr>
            <p:ph type="sldNum" sz="quarter" idx="5"/>
          </p:nvPr>
        </p:nvSpPr>
        <p:spPr/>
        <p:txBody>
          <a:bodyPr/>
          <a:lstStyle/>
          <a:p>
            <a:fld id="{E04F56E6-C377-694D-9587-22720F1EB60B}" type="slidenum">
              <a:rPr lang="en-US" smtClean="0"/>
              <a:t>8</a:t>
            </a:fld>
            <a:endParaRPr lang="en-US"/>
          </a:p>
        </p:txBody>
      </p:sp>
    </p:spTree>
    <p:extLst>
      <p:ext uri="{BB962C8B-B14F-4D97-AF65-F5344CB8AC3E}">
        <p14:creationId xmlns:p14="http://schemas.microsoft.com/office/powerpoint/2010/main" val="318225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simulate running our regular scheduler, but check each observation directly prior to execution to see if it will collide with a sun-illuminated satellite. If there will be a collision, the simulation advances 10 seconds and requests a new target from the scheduler. While the satellites are most prevalent in twilight, we continue to lose observations well into traditional dark time. For 48,000 satellites, twilight time will have multiple streaks, so we need to dodge those fields – decreasing LSST efficiency.</a:t>
            </a:r>
          </a:p>
        </p:txBody>
      </p:sp>
      <p:sp>
        <p:nvSpPr>
          <p:cNvPr id="4" name="Slide Number Placeholder 3"/>
          <p:cNvSpPr>
            <a:spLocks noGrp="1"/>
          </p:cNvSpPr>
          <p:nvPr>
            <p:ph type="sldNum" sz="quarter" idx="5"/>
          </p:nvPr>
        </p:nvSpPr>
        <p:spPr/>
        <p:txBody>
          <a:bodyPr/>
          <a:lstStyle/>
          <a:p>
            <a:fld id="{E04F56E6-C377-694D-9587-22720F1EB60B}" type="slidenum">
              <a:rPr lang="en-US" smtClean="0"/>
              <a:t>9</a:t>
            </a:fld>
            <a:endParaRPr lang="en-US"/>
          </a:p>
        </p:txBody>
      </p:sp>
    </p:spTree>
    <p:extLst>
      <p:ext uri="{BB962C8B-B14F-4D97-AF65-F5344CB8AC3E}">
        <p14:creationId xmlns:p14="http://schemas.microsoft.com/office/powerpoint/2010/main" val="244363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235857" y="1925407"/>
            <a:ext cx="8790214" cy="646331"/>
          </a:xfrm>
          <a:prstGeom prst="rect">
            <a:avLst/>
          </a:prstGeom>
          <a:ln>
            <a:noFill/>
          </a:ln>
        </p:spPr>
        <p:txBody>
          <a:bodyPr wrap="square" rIns="45720" anchor="t">
            <a:spAutoFit/>
          </a:bodyPr>
          <a:lstStyle>
            <a:lvl1pPr algn="ctr">
              <a:defRPr lang="en-US" b="0" i="0" cap="none" baseline="0" dirty="0">
                <a:ln w="0" cap="flat" cmpd="sng" algn="ctr">
                  <a:noFill/>
                  <a:prstDash val="solid"/>
                  <a:round/>
                  <a:headEnd type="none" w="med" len="med"/>
                  <a:tailEnd type="none" w="med" len="med"/>
                </a:ln>
                <a:solidFill>
                  <a:schemeClr val="tx1"/>
                </a:solidFill>
                <a:effectLst>
                  <a:outerShdw blurRad="50800" dist="38100" dir="5400000" algn="t" rotWithShape="0">
                    <a:prstClr val="black">
                      <a:alpha val="50000"/>
                    </a:prstClr>
                  </a:outerShdw>
                </a:effectLst>
                <a:latin typeface="Franklin Gothic Medium"/>
                <a:cs typeface="Franklin Gothic Medium"/>
              </a:defRPr>
            </a:lvl1pPr>
          </a:lstStyle>
          <a:p>
            <a:r>
              <a:rPr kumimoji="0" lang="en-US" dirty="0"/>
              <a:t>Click to edit Master title style</a:t>
            </a:r>
          </a:p>
        </p:txBody>
      </p:sp>
      <p:sp>
        <p:nvSpPr>
          <p:cNvPr id="17" name="Subtitle 16"/>
          <p:cNvSpPr>
            <a:spLocks noGrp="1"/>
          </p:cNvSpPr>
          <p:nvPr>
            <p:ph type="subTitle" idx="1"/>
          </p:nvPr>
        </p:nvSpPr>
        <p:spPr>
          <a:xfrm>
            <a:off x="1331121" y="2449839"/>
            <a:ext cx="6480048" cy="350345"/>
          </a:xfrm>
        </p:spPr>
        <p:txBody>
          <a:bodyPr tIns="0" rIns="45720" bIns="0" anchor="t">
            <a:normAutofit/>
          </a:bodyPr>
          <a:lstStyle>
            <a:lvl1pPr marL="0" indent="0" algn="ctr">
              <a:buNone/>
              <a:defRPr sz="2000">
                <a:solidFill>
                  <a:schemeClr val="bg2">
                    <a:lumMod val="40000"/>
                    <a:lumOff val="60000"/>
                  </a:schemeClr>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ndParaRPr>
          </a:p>
          <a:p>
            <a:pPr>
              <a:defRPr/>
            </a:pPr>
            <a:endParaRPr lang="en-US">
              <a:solidFill>
                <a:srgbClr val="000000"/>
              </a:solidFill>
              <a:latin typeface="Trebuchet M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77E92A-F9CB-4E62-AE7C-F6355B1E28B7}" type="slidenum">
              <a:rPr lang="en-US">
                <a:solidFill>
                  <a:srgbClr val="000000"/>
                </a:solidFill>
                <a:latin typeface="Trebuchet MS"/>
              </a:rPr>
              <a:pPr>
                <a:defRPr/>
              </a:pPr>
              <a:t>‹#›</a:t>
            </a:fld>
            <a:endParaRPr lang="en-US">
              <a:solidFill>
                <a:srgbClr val="000000"/>
              </a:solidFill>
              <a:latin typeface="Trebuchet MS"/>
            </a:endParaRPr>
          </a:p>
        </p:txBody>
      </p:sp>
    </p:spTree>
    <p:extLst>
      <p:ext uri="{BB962C8B-B14F-4D97-AF65-F5344CB8AC3E}">
        <p14:creationId xmlns:p14="http://schemas.microsoft.com/office/powerpoint/2010/main" val="27425378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ndParaRPr>
          </a:p>
          <a:p>
            <a:pPr>
              <a:defRPr/>
            </a:pPr>
            <a:endParaRPr lang="en-US">
              <a:solidFill>
                <a:srgbClr val="000000"/>
              </a:solidFill>
              <a:latin typeface="Trebuchet M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F795B9-DB61-4B91-A65F-970384F8033D}" type="slidenum">
              <a:rPr lang="en-US">
                <a:solidFill>
                  <a:srgbClr val="000000"/>
                </a:solidFill>
                <a:latin typeface="Trebuchet MS"/>
              </a:rPr>
              <a:pPr>
                <a:defRPr/>
              </a:pPr>
              <a:t>‹#›</a:t>
            </a:fld>
            <a:endParaRPr lang="en-US">
              <a:solidFill>
                <a:srgbClr val="000000"/>
              </a:solidFill>
              <a:latin typeface="Trebuchet MS"/>
            </a:endParaRPr>
          </a:p>
        </p:txBody>
      </p:sp>
    </p:spTree>
    <p:extLst>
      <p:ext uri="{BB962C8B-B14F-4D97-AF65-F5344CB8AC3E}">
        <p14:creationId xmlns:p14="http://schemas.microsoft.com/office/powerpoint/2010/main" val="11126968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ndParaRPr>
          </a:p>
          <a:p>
            <a:pPr>
              <a:defRPr/>
            </a:pPr>
            <a:endParaRPr lang="en-US">
              <a:solidFill>
                <a:srgbClr val="000000"/>
              </a:solidFill>
              <a:latin typeface="Trebuchet M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4F5F4F-BC2E-4284-857E-AD6CDA791969}" type="slidenum">
              <a:rPr lang="en-US">
                <a:solidFill>
                  <a:srgbClr val="000000"/>
                </a:solidFill>
                <a:latin typeface="Trebuchet MS"/>
              </a:rPr>
              <a:pPr>
                <a:defRPr/>
              </a:pPr>
              <a:t>‹#›</a:t>
            </a:fld>
            <a:endParaRPr lang="en-US">
              <a:solidFill>
                <a:srgbClr val="000000"/>
              </a:solidFill>
              <a:latin typeface="Trebuchet MS"/>
            </a:endParaRPr>
          </a:p>
        </p:txBody>
      </p:sp>
    </p:spTree>
    <p:extLst>
      <p:ext uri="{BB962C8B-B14F-4D97-AF65-F5344CB8AC3E}">
        <p14:creationId xmlns:p14="http://schemas.microsoft.com/office/powerpoint/2010/main" val="37019302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ndParaRPr>
          </a:p>
          <a:p>
            <a:pPr>
              <a:defRPr/>
            </a:pPr>
            <a:endParaRPr lang="en-US">
              <a:solidFill>
                <a:srgbClr val="000000"/>
              </a:solidFill>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BAB685-84FC-42BD-8DF2-DD3187D3EA4E}" type="slidenum">
              <a:rPr lang="en-US">
                <a:solidFill>
                  <a:srgbClr val="000000"/>
                </a:solidFill>
                <a:latin typeface="Trebuchet MS"/>
              </a:rPr>
              <a:pPr>
                <a:defRPr/>
              </a:pPr>
              <a:t>‹#›</a:t>
            </a:fld>
            <a:endParaRPr lang="en-US">
              <a:solidFill>
                <a:srgbClr val="000000"/>
              </a:solidFill>
              <a:latin typeface="Trebuchet MS"/>
            </a:endParaRPr>
          </a:p>
        </p:txBody>
      </p:sp>
    </p:spTree>
    <p:extLst>
      <p:ext uri="{BB962C8B-B14F-4D97-AF65-F5344CB8AC3E}">
        <p14:creationId xmlns:p14="http://schemas.microsoft.com/office/powerpoint/2010/main" val="23750675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ndParaRPr>
          </a:p>
          <a:p>
            <a:pPr>
              <a:defRPr/>
            </a:pPr>
            <a:endParaRPr lang="en-US">
              <a:solidFill>
                <a:srgbClr val="000000"/>
              </a:solidFill>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178499-93C7-47AC-8FED-FA04789AB23D}" type="slidenum">
              <a:rPr lang="en-US">
                <a:solidFill>
                  <a:srgbClr val="000000"/>
                </a:solidFill>
                <a:latin typeface="Trebuchet MS"/>
              </a:rPr>
              <a:pPr>
                <a:defRPr/>
              </a:pPr>
              <a:t>‹#›</a:t>
            </a:fld>
            <a:endParaRPr lang="en-US">
              <a:solidFill>
                <a:srgbClr val="000000"/>
              </a:solidFill>
              <a:latin typeface="Trebuchet MS"/>
            </a:endParaRPr>
          </a:p>
        </p:txBody>
      </p:sp>
    </p:spTree>
    <p:extLst>
      <p:ext uri="{BB962C8B-B14F-4D97-AF65-F5344CB8AC3E}">
        <p14:creationId xmlns:p14="http://schemas.microsoft.com/office/powerpoint/2010/main" val="25762874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ndParaRPr>
          </a:p>
          <a:p>
            <a:pPr>
              <a:defRPr/>
            </a:pPr>
            <a:endParaRPr lang="en-US">
              <a:solidFill>
                <a:srgbClr val="000000"/>
              </a:solidFill>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7FC8BC-11DD-43AF-8243-A00D73C812AA}" type="slidenum">
              <a:rPr lang="en-US">
                <a:solidFill>
                  <a:srgbClr val="000000"/>
                </a:solidFill>
                <a:latin typeface="Trebuchet MS"/>
              </a:rPr>
              <a:pPr>
                <a:defRPr/>
              </a:pPr>
              <a:t>‹#›</a:t>
            </a:fld>
            <a:endParaRPr lang="en-US">
              <a:solidFill>
                <a:srgbClr val="000000"/>
              </a:solidFill>
              <a:latin typeface="Trebuchet MS"/>
            </a:endParaRPr>
          </a:p>
        </p:txBody>
      </p:sp>
    </p:spTree>
    <p:extLst>
      <p:ext uri="{BB962C8B-B14F-4D97-AF65-F5344CB8AC3E}">
        <p14:creationId xmlns:p14="http://schemas.microsoft.com/office/powerpoint/2010/main" val="25035178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14301"/>
            <a:ext cx="2133600" cy="44803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14301"/>
            <a:ext cx="6248400" cy="44803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ndParaRPr>
          </a:p>
          <a:p>
            <a:pPr>
              <a:defRPr/>
            </a:pPr>
            <a:endParaRPr lang="en-US">
              <a:solidFill>
                <a:srgbClr val="000000"/>
              </a:solidFill>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E16287-2651-4C51-A583-AFFF48BB6F38}" type="slidenum">
              <a:rPr lang="en-US">
                <a:solidFill>
                  <a:srgbClr val="000000"/>
                </a:solidFill>
                <a:latin typeface="Trebuchet MS"/>
              </a:rPr>
              <a:pPr>
                <a:defRPr/>
              </a:pPr>
              <a:t>‹#›</a:t>
            </a:fld>
            <a:endParaRPr lang="en-US">
              <a:solidFill>
                <a:srgbClr val="000000"/>
              </a:solidFill>
              <a:latin typeface="Trebuchet MS"/>
            </a:endParaRPr>
          </a:p>
        </p:txBody>
      </p:sp>
    </p:spTree>
    <p:extLst>
      <p:ext uri="{BB962C8B-B14F-4D97-AF65-F5344CB8AC3E}">
        <p14:creationId xmlns:p14="http://schemas.microsoft.com/office/powerpoint/2010/main" val="33264150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633955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ne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2"/>
          <p:cNvSpPr>
            <a:spLocks noGrp="1"/>
          </p:cNvSpPr>
          <p:nvPr>
            <p:ph type="body" idx="1"/>
          </p:nvPr>
        </p:nvSpPr>
        <p:spPr bwMode="auto">
          <a:xfrm>
            <a:off x="457200"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47617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46" name="Shape 46"/>
          <p:cNvSpPr>
            <a:spLocks noGrp="1"/>
          </p:cNvSpPr>
          <p:nvPr>
            <p:ph type="title"/>
          </p:nvPr>
        </p:nvSpPr>
        <p:spPr>
          <a:xfrm>
            <a:off x="892969" y="133945"/>
            <a:ext cx="7375922" cy="1285875"/>
          </a:xfrm>
          <a:prstGeom prst="rect">
            <a:avLst/>
          </a:prstGeom>
          <a:ln w="12700">
            <a:miter lim="400000"/>
          </a:ln>
        </p:spPr>
        <p:txBody>
          <a:bodyPr lIns="31887" tIns="31887" rIns="31887" bIns="31887"/>
          <a:lstStyle>
            <a:lvl1pPr defTabSz="281006">
              <a:buClrTx/>
              <a:defRPr sz="3675">
                <a:solidFill>
                  <a:srgbClr val="000000"/>
                </a:solidFill>
                <a:uFillTx/>
                <a:latin typeface="+mn-lt"/>
                <a:ea typeface="+mn-ea"/>
                <a:cs typeface="+mn-cs"/>
                <a:sym typeface="Gill Sans"/>
              </a:defRPr>
            </a:lvl1pPr>
          </a:lstStyle>
          <a:p>
            <a:pPr lvl="0">
              <a:defRPr sz="1800"/>
            </a:pPr>
            <a:r>
              <a:rPr sz="3675"/>
              <a:t>Title Text</a:t>
            </a:r>
          </a:p>
        </p:txBody>
      </p:sp>
      <p:sp>
        <p:nvSpPr>
          <p:cNvPr id="47" name="Shape 47"/>
          <p:cNvSpPr>
            <a:spLocks noGrp="1"/>
          </p:cNvSpPr>
          <p:nvPr>
            <p:ph type="body" idx="1"/>
          </p:nvPr>
        </p:nvSpPr>
        <p:spPr>
          <a:xfrm>
            <a:off x="892969" y="1460004"/>
            <a:ext cx="7375922" cy="3013770"/>
          </a:xfrm>
          <a:prstGeom prst="rect">
            <a:avLst/>
          </a:prstGeom>
        </p:spPr>
        <p:txBody>
          <a:bodyPr lIns="31887" tIns="31887" rIns="31887" bIns="31887" anchor="ctr"/>
          <a:lstStyle>
            <a:lvl1pPr marL="418519" indent="-269048" defTabSz="281006">
              <a:spcBef>
                <a:spcPts val="1224"/>
              </a:spcBef>
              <a:buClrTx/>
              <a:buSzPct val="171000"/>
              <a:buFontTx/>
              <a:buChar char="•"/>
              <a:defRPr sz="1800">
                <a:solidFill>
                  <a:srgbClr val="000000"/>
                </a:solidFill>
                <a:uFillTx/>
                <a:latin typeface="+mn-lt"/>
                <a:ea typeface="+mn-ea"/>
                <a:cs typeface="+mn-cs"/>
                <a:sym typeface="Gill Sans"/>
              </a:defRPr>
            </a:lvl1pPr>
            <a:lvl2pPr marL="627779" indent="-269048" defTabSz="281006">
              <a:spcBef>
                <a:spcPts val="1224"/>
              </a:spcBef>
              <a:buClrTx/>
              <a:buSzPct val="171000"/>
              <a:buFontTx/>
              <a:buChar char="•"/>
              <a:defRPr sz="1800">
                <a:solidFill>
                  <a:srgbClr val="000000"/>
                </a:solidFill>
                <a:uFillTx/>
                <a:latin typeface="+mn-lt"/>
                <a:ea typeface="+mn-ea"/>
                <a:cs typeface="+mn-cs"/>
                <a:sym typeface="Gill Sans"/>
              </a:defRPr>
            </a:lvl2pPr>
            <a:lvl3pPr marL="837038" indent="-269048" defTabSz="281006">
              <a:spcBef>
                <a:spcPts val="1224"/>
              </a:spcBef>
              <a:buClrTx/>
              <a:buSzPct val="171000"/>
              <a:buFontTx/>
              <a:buChar char="•"/>
              <a:defRPr sz="1800">
                <a:solidFill>
                  <a:srgbClr val="000000"/>
                </a:solidFill>
                <a:uFillTx/>
                <a:latin typeface="+mn-lt"/>
                <a:ea typeface="+mn-ea"/>
                <a:cs typeface="+mn-cs"/>
                <a:sym typeface="Gill Sans"/>
              </a:defRPr>
            </a:lvl3pPr>
            <a:lvl4pPr marL="1046297" indent="-269048" defTabSz="281006">
              <a:spcBef>
                <a:spcPts val="1224"/>
              </a:spcBef>
              <a:buClrTx/>
              <a:buSzPct val="171000"/>
              <a:buFontTx/>
              <a:buChar char="•"/>
              <a:defRPr sz="1800">
                <a:solidFill>
                  <a:srgbClr val="000000"/>
                </a:solidFill>
                <a:uFillTx/>
                <a:latin typeface="+mn-lt"/>
                <a:ea typeface="+mn-ea"/>
                <a:cs typeface="+mn-cs"/>
                <a:sym typeface="Gill Sans"/>
              </a:defRPr>
            </a:lvl4pPr>
            <a:lvl5pPr marL="1255557" indent="-269048" defTabSz="281006">
              <a:spcBef>
                <a:spcPts val="1224"/>
              </a:spcBef>
              <a:buClrTx/>
              <a:buSzPct val="171000"/>
              <a:buFontTx/>
              <a:buChar char="•"/>
              <a:defRPr sz="1800">
                <a:solidFill>
                  <a:srgbClr val="000000"/>
                </a:solidFill>
                <a:uFillTx/>
                <a:latin typeface="+mn-lt"/>
                <a:ea typeface="+mn-ea"/>
                <a:cs typeface="+mn-cs"/>
                <a:sym typeface="Gill Sans"/>
              </a:defRPr>
            </a:lvl5pPr>
          </a:lstStyle>
          <a:p>
            <a:pPr lvl="0">
              <a:defRPr sz="1800"/>
            </a:pPr>
            <a:r>
              <a:rPr sz="1800"/>
              <a:t>Body Level One</a:t>
            </a:r>
          </a:p>
          <a:p>
            <a:pPr lvl="1">
              <a:defRPr sz="1800"/>
            </a:pPr>
            <a:r>
              <a:rPr sz="1800"/>
              <a:t>Body Level Two</a:t>
            </a:r>
          </a:p>
          <a:p>
            <a:pPr lvl="2">
              <a:defRPr sz="1800"/>
            </a:pPr>
            <a:r>
              <a:rPr sz="1800"/>
              <a:t>Body Level Three</a:t>
            </a:r>
          </a:p>
          <a:p>
            <a:pPr lvl="3">
              <a:defRPr sz="1800"/>
            </a:pPr>
            <a:r>
              <a:rPr sz="1800"/>
              <a:t>Body Level Four</a:t>
            </a:r>
          </a:p>
          <a:p>
            <a:pPr lvl="4">
              <a:defRPr sz="1800"/>
            </a:pPr>
            <a:r>
              <a:rPr sz="1800"/>
              <a:t>Body Level Five</a:t>
            </a:r>
          </a:p>
        </p:txBody>
      </p:sp>
    </p:spTree>
    <p:extLst>
      <p:ext uri="{BB962C8B-B14F-4D97-AF65-F5344CB8AC3E}">
        <p14:creationId xmlns:p14="http://schemas.microsoft.com/office/powerpoint/2010/main" val="39041751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930" y="557893"/>
            <a:ext cx="8670471" cy="4163785"/>
          </a:xfrm>
        </p:spPr>
        <p:txBody>
          <a:bodyPr>
            <a:normAutofit/>
          </a:bodyPr>
          <a:lstStyle>
            <a:lvl1pPr>
              <a:defRPr sz="2400">
                <a:solidFill>
                  <a:srgbClr val="FFFFFF"/>
                </a:solidFill>
              </a:defRPr>
            </a:lvl1pPr>
            <a:lvl2pPr>
              <a:defRPr sz="2400"/>
            </a:lvl2pPr>
            <a:lvl3pPr>
              <a:buClr>
                <a:srgbClr val="69A2B8"/>
              </a:buClr>
              <a:defRPr sz="2000"/>
            </a:lvl3pPr>
            <a:lvl4pPr>
              <a:defRPr sz="1800"/>
            </a:lvl4pPr>
            <a:lvl5pPr>
              <a:buClrTx/>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9" name="Slide Number Placeholder 18"/>
          <p:cNvSpPr>
            <a:spLocks noGrp="1"/>
          </p:cNvSpPr>
          <p:nvPr>
            <p:ph type="sldNum" sz="quarter" idx="4"/>
          </p:nvPr>
        </p:nvSpPr>
        <p:spPr>
          <a:xfrm>
            <a:off x="6781800" y="4869657"/>
            <a:ext cx="2133600" cy="273844"/>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11" name="Title 10"/>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077517"/>
            <a:ext cx="3968496" cy="3661149"/>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4718649" y="1077517"/>
            <a:ext cx="3968496" cy="3661149"/>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31932438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1B2A-5E5B-9D4E-B051-6162CB0B619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0B76C2E-ED12-5F46-9E9F-58A1D078D25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C8582AA-451D-F34D-8D76-0E70E1EC4307}"/>
              </a:ext>
            </a:extLst>
          </p:cNvPr>
          <p:cNvSpPr>
            <a:spLocks noGrp="1"/>
          </p:cNvSpPr>
          <p:nvPr>
            <p:ph type="dt" sz="half" idx="10"/>
          </p:nvPr>
        </p:nvSpPr>
        <p:spPr/>
        <p:txBody>
          <a:bodyPr/>
          <a:lstStyle/>
          <a:p>
            <a:fld id="{990A5F15-442D-1446-83CC-C62937CB1331}" type="datetimeFigureOut">
              <a:rPr lang="en-US" smtClean="0"/>
              <a:t>5/30/20</a:t>
            </a:fld>
            <a:endParaRPr lang="en-US"/>
          </a:p>
        </p:txBody>
      </p:sp>
      <p:sp>
        <p:nvSpPr>
          <p:cNvPr id="5" name="Footer Placeholder 4">
            <a:extLst>
              <a:ext uri="{FF2B5EF4-FFF2-40B4-BE49-F238E27FC236}">
                <a16:creationId xmlns:a16="http://schemas.microsoft.com/office/drawing/2014/main" id="{260E8109-5496-BB42-811D-C7C207FA32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3A543-17B0-8243-83FC-62B8B463E8CE}"/>
              </a:ext>
            </a:extLst>
          </p:cNvPr>
          <p:cNvSpPr>
            <a:spLocks noGrp="1"/>
          </p:cNvSpPr>
          <p:nvPr>
            <p:ph type="sldNum" sz="quarter" idx="12"/>
          </p:nvPr>
        </p:nvSpPr>
        <p:spPr/>
        <p:txBody>
          <a:bodyPr/>
          <a:lstStyle/>
          <a:p>
            <a:fld id="{F11C871E-5C62-2B4D-936D-83E71CBB1F9F}" type="slidenum">
              <a:rPr lang="en-US" smtClean="0"/>
              <a:t>‹#›</a:t>
            </a:fld>
            <a:endParaRPr lang="en-US"/>
          </a:p>
        </p:txBody>
      </p:sp>
    </p:spTree>
    <p:extLst>
      <p:ext uri="{BB962C8B-B14F-4D97-AF65-F5344CB8AC3E}">
        <p14:creationId xmlns:p14="http://schemas.microsoft.com/office/powerpoint/2010/main" val="23181778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7D887-7F0F-134F-91D5-8508A5454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2363D9-4BA3-DE42-9CE9-30D96BE0DE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CCA8F-3F7C-C949-9CC7-699AFEF8E769}"/>
              </a:ext>
            </a:extLst>
          </p:cNvPr>
          <p:cNvSpPr>
            <a:spLocks noGrp="1"/>
          </p:cNvSpPr>
          <p:nvPr>
            <p:ph type="dt" sz="half" idx="10"/>
          </p:nvPr>
        </p:nvSpPr>
        <p:spPr/>
        <p:txBody>
          <a:bodyPr/>
          <a:lstStyle/>
          <a:p>
            <a:fld id="{990A5F15-442D-1446-83CC-C62937CB1331}" type="datetimeFigureOut">
              <a:rPr lang="en-US" smtClean="0"/>
              <a:t>5/30/20</a:t>
            </a:fld>
            <a:endParaRPr lang="en-US"/>
          </a:p>
        </p:txBody>
      </p:sp>
      <p:sp>
        <p:nvSpPr>
          <p:cNvPr id="5" name="Footer Placeholder 4">
            <a:extLst>
              <a:ext uri="{FF2B5EF4-FFF2-40B4-BE49-F238E27FC236}">
                <a16:creationId xmlns:a16="http://schemas.microsoft.com/office/drawing/2014/main" id="{05F366C5-EB88-D440-B580-B3A6A30D8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8D2DB-0E21-6E49-A53D-2AAD30C80664}"/>
              </a:ext>
            </a:extLst>
          </p:cNvPr>
          <p:cNvSpPr>
            <a:spLocks noGrp="1"/>
          </p:cNvSpPr>
          <p:nvPr>
            <p:ph type="sldNum" sz="quarter" idx="12"/>
          </p:nvPr>
        </p:nvSpPr>
        <p:spPr/>
        <p:txBody>
          <a:bodyPr/>
          <a:lstStyle/>
          <a:p>
            <a:fld id="{F11C871E-5C62-2B4D-936D-83E71CBB1F9F}" type="slidenum">
              <a:rPr lang="en-US" smtClean="0"/>
              <a:t>‹#›</a:t>
            </a:fld>
            <a:endParaRPr lang="en-US"/>
          </a:p>
        </p:txBody>
      </p:sp>
    </p:spTree>
    <p:extLst>
      <p:ext uri="{BB962C8B-B14F-4D97-AF65-F5344CB8AC3E}">
        <p14:creationId xmlns:p14="http://schemas.microsoft.com/office/powerpoint/2010/main" val="16240123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4A98-91F0-8E42-A184-99D19F4A605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8810B2-6E4E-E14F-A836-62FB5F07D8C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EA59CE-907A-9746-9D1C-04D9489EEDA8}"/>
              </a:ext>
            </a:extLst>
          </p:cNvPr>
          <p:cNvSpPr>
            <a:spLocks noGrp="1"/>
          </p:cNvSpPr>
          <p:nvPr>
            <p:ph type="dt" sz="half" idx="10"/>
          </p:nvPr>
        </p:nvSpPr>
        <p:spPr/>
        <p:txBody>
          <a:bodyPr/>
          <a:lstStyle/>
          <a:p>
            <a:fld id="{990A5F15-442D-1446-83CC-C62937CB1331}" type="datetimeFigureOut">
              <a:rPr lang="en-US" smtClean="0"/>
              <a:t>5/30/20</a:t>
            </a:fld>
            <a:endParaRPr lang="en-US"/>
          </a:p>
        </p:txBody>
      </p:sp>
      <p:sp>
        <p:nvSpPr>
          <p:cNvPr id="5" name="Footer Placeholder 4">
            <a:extLst>
              <a:ext uri="{FF2B5EF4-FFF2-40B4-BE49-F238E27FC236}">
                <a16:creationId xmlns:a16="http://schemas.microsoft.com/office/drawing/2014/main" id="{FDF48031-909C-C94D-BED1-6186E8C8A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EE678-6F98-CF48-A6D8-8B64C0D8E227}"/>
              </a:ext>
            </a:extLst>
          </p:cNvPr>
          <p:cNvSpPr>
            <a:spLocks noGrp="1"/>
          </p:cNvSpPr>
          <p:nvPr>
            <p:ph type="sldNum" sz="quarter" idx="12"/>
          </p:nvPr>
        </p:nvSpPr>
        <p:spPr/>
        <p:txBody>
          <a:bodyPr/>
          <a:lstStyle/>
          <a:p>
            <a:fld id="{F11C871E-5C62-2B4D-936D-83E71CBB1F9F}" type="slidenum">
              <a:rPr lang="en-US" smtClean="0"/>
              <a:t>‹#›</a:t>
            </a:fld>
            <a:endParaRPr lang="en-US"/>
          </a:p>
        </p:txBody>
      </p:sp>
    </p:spTree>
    <p:extLst>
      <p:ext uri="{BB962C8B-B14F-4D97-AF65-F5344CB8AC3E}">
        <p14:creationId xmlns:p14="http://schemas.microsoft.com/office/powerpoint/2010/main" val="32290416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A4AC8-4CAE-8B48-A8E7-93D2091A1E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92EA6A-299E-BA42-AAA2-6294C77C8DC8}"/>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5274A6-9957-DA40-92F1-094E1EBD0E12}"/>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A73EE8-4CA1-604F-B17D-2FA995F90994}"/>
              </a:ext>
            </a:extLst>
          </p:cNvPr>
          <p:cNvSpPr>
            <a:spLocks noGrp="1"/>
          </p:cNvSpPr>
          <p:nvPr>
            <p:ph type="dt" sz="half" idx="10"/>
          </p:nvPr>
        </p:nvSpPr>
        <p:spPr/>
        <p:txBody>
          <a:bodyPr/>
          <a:lstStyle/>
          <a:p>
            <a:fld id="{990A5F15-442D-1446-83CC-C62937CB1331}" type="datetimeFigureOut">
              <a:rPr lang="en-US" smtClean="0"/>
              <a:t>5/30/20</a:t>
            </a:fld>
            <a:endParaRPr lang="en-US"/>
          </a:p>
        </p:txBody>
      </p:sp>
      <p:sp>
        <p:nvSpPr>
          <p:cNvPr id="6" name="Footer Placeholder 5">
            <a:extLst>
              <a:ext uri="{FF2B5EF4-FFF2-40B4-BE49-F238E27FC236}">
                <a16:creationId xmlns:a16="http://schemas.microsoft.com/office/drawing/2014/main" id="{B987A03C-F82C-8C48-B691-CF6953C686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2602BA-7EC0-7A4F-98E7-D2AD96BA3E4C}"/>
              </a:ext>
            </a:extLst>
          </p:cNvPr>
          <p:cNvSpPr>
            <a:spLocks noGrp="1"/>
          </p:cNvSpPr>
          <p:nvPr>
            <p:ph type="sldNum" sz="quarter" idx="12"/>
          </p:nvPr>
        </p:nvSpPr>
        <p:spPr/>
        <p:txBody>
          <a:bodyPr/>
          <a:lstStyle/>
          <a:p>
            <a:fld id="{F11C871E-5C62-2B4D-936D-83E71CBB1F9F}" type="slidenum">
              <a:rPr lang="en-US" smtClean="0"/>
              <a:t>‹#›</a:t>
            </a:fld>
            <a:endParaRPr lang="en-US"/>
          </a:p>
        </p:txBody>
      </p:sp>
    </p:spTree>
    <p:extLst>
      <p:ext uri="{BB962C8B-B14F-4D97-AF65-F5344CB8AC3E}">
        <p14:creationId xmlns:p14="http://schemas.microsoft.com/office/powerpoint/2010/main" val="11988654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1E3E-9984-214F-8AC9-A9D15C1AC78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BF17C8-FA5E-8846-87B2-2F5D5A9C86A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B83FB47-E642-A642-9D7E-8D338437DA9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17E672-FCBE-AA4C-9FE5-68A8E35B092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E32C261-A05F-C943-AFD7-074AEE93C80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F1657A-B054-C145-8561-E01201732B0E}"/>
              </a:ext>
            </a:extLst>
          </p:cNvPr>
          <p:cNvSpPr>
            <a:spLocks noGrp="1"/>
          </p:cNvSpPr>
          <p:nvPr>
            <p:ph type="dt" sz="half" idx="10"/>
          </p:nvPr>
        </p:nvSpPr>
        <p:spPr/>
        <p:txBody>
          <a:bodyPr/>
          <a:lstStyle/>
          <a:p>
            <a:fld id="{990A5F15-442D-1446-83CC-C62937CB1331}" type="datetimeFigureOut">
              <a:rPr lang="en-US" smtClean="0"/>
              <a:t>5/30/20</a:t>
            </a:fld>
            <a:endParaRPr lang="en-US"/>
          </a:p>
        </p:txBody>
      </p:sp>
      <p:sp>
        <p:nvSpPr>
          <p:cNvPr id="8" name="Footer Placeholder 7">
            <a:extLst>
              <a:ext uri="{FF2B5EF4-FFF2-40B4-BE49-F238E27FC236}">
                <a16:creationId xmlns:a16="http://schemas.microsoft.com/office/drawing/2014/main" id="{E25B7BDC-DF34-2E4C-B2DF-9E60F92756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FEA4F3-DA78-964C-B81B-04454CBB9019}"/>
              </a:ext>
            </a:extLst>
          </p:cNvPr>
          <p:cNvSpPr>
            <a:spLocks noGrp="1"/>
          </p:cNvSpPr>
          <p:nvPr>
            <p:ph type="sldNum" sz="quarter" idx="12"/>
          </p:nvPr>
        </p:nvSpPr>
        <p:spPr/>
        <p:txBody>
          <a:bodyPr/>
          <a:lstStyle/>
          <a:p>
            <a:fld id="{F11C871E-5C62-2B4D-936D-83E71CBB1F9F}" type="slidenum">
              <a:rPr lang="en-US" smtClean="0"/>
              <a:t>‹#›</a:t>
            </a:fld>
            <a:endParaRPr lang="en-US"/>
          </a:p>
        </p:txBody>
      </p:sp>
    </p:spTree>
    <p:extLst>
      <p:ext uri="{BB962C8B-B14F-4D97-AF65-F5344CB8AC3E}">
        <p14:creationId xmlns:p14="http://schemas.microsoft.com/office/powerpoint/2010/main" val="40051859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EFB6-14BB-4649-9404-2FCE8DA911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B6DD9E-DAC9-A14C-B601-CA29013DD2AA}"/>
              </a:ext>
            </a:extLst>
          </p:cNvPr>
          <p:cNvSpPr>
            <a:spLocks noGrp="1"/>
          </p:cNvSpPr>
          <p:nvPr>
            <p:ph type="dt" sz="half" idx="10"/>
          </p:nvPr>
        </p:nvSpPr>
        <p:spPr/>
        <p:txBody>
          <a:bodyPr/>
          <a:lstStyle/>
          <a:p>
            <a:fld id="{990A5F15-442D-1446-83CC-C62937CB1331}" type="datetimeFigureOut">
              <a:rPr lang="en-US" smtClean="0"/>
              <a:t>5/30/20</a:t>
            </a:fld>
            <a:endParaRPr lang="en-US"/>
          </a:p>
        </p:txBody>
      </p:sp>
      <p:sp>
        <p:nvSpPr>
          <p:cNvPr id="4" name="Footer Placeholder 3">
            <a:extLst>
              <a:ext uri="{FF2B5EF4-FFF2-40B4-BE49-F238E27FC236}">
                <a16:creationId xmlns:a16="http://schemas.microsoft.com/office/drawing/2014/main" id="{8D7D4BDD-7CF5-7642-899D-AC2E5EA228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CE215D-907D-0A4E-A942-46F105301208}"/>
              </a:ext>
            </a:extLst>
          </p:cNvPr>
          <p:cNvSpPr>
            <a:spLocks noGrp="1"/>
          </p:cNvSpPr>
          <p:nvPr>
            <p:ph type="sldNum" sz="quarter" idx="12"/>
          </p:nvPr>
        </p:nvSpPr>
        <p:spPr/>
        <p:txBody>
          <a:bodyPr/>
          <a:lstStyle/>
          <a:p>
            <a:fld id="{F11C871E-5C62-2B4D-936D-83E71CBB1F9F}" type="slidenum">
              <a:rPr lang="en-US" smtClean="0"/>
              <a:t>‹#›</a:t>
            </a:fld>
            <a:endParaRPr lang="en-US"/>
          </a:p>
        </p:txBody>
      </p:sp>
    </p:spTree>
    <p:extLst>
      <p:ext uri="{BB962C8B-B14F-4D97-AF65-F5344CB8AC3E}">
        <p14:creationId xmlns:p14="http://schemas.microsoft.com/office/powerpoint/2010/main" val="42487076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3605C4-4B70-7B45-80DE-4468745507A6}"/>
              </a:ext>
            </a:extLst>
          </p:cNvPr>
          <p:cNvSpPr>
            <a:spLocks noGrp="1"/>
          </p:cNvSpPr>
          <p:nvPr>
            <p:ph type="dt" sz="half" idx="10"/>
          </p:nvPr>
        </p:nvSpPr>
        <p:spPr/>
        <p:txBody>
          <a:bodyPr/>
          <a:lstStyle/>
          <a:p>
            <a:fld id="{990A5F15-442D-1446-83CC-C62937CB1331}" type="datetimeFigureOut">
              <a:rPr lang="en-US" smtClean="0"/>
              <a:t>5/30/20</a:t>
            </a:fld>
            <a:endParaRPr lang="en-US"/>
          </a:p>
        </p:txBody>
      </p:sp>
      <p:sp>
        <p:nvSpPr>
          <p:cNvPr id="3" name="Footer Placeholder 2">
            <a:extLst>
              <a:ext uri="{FF2B5EF4-FFF2-40B4-BE49-F238E27FC236}">
                <a16:creationId xmlns:a16="http://schemas.microsoft.com/office/drawing/2014/main" id="{95E84404-FF5B-5A47-9B47-EF148AFDC9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61C39B-3FA9-B345-8A36-9EB233D6EA75}"/>
              </a:ext>
            </a:extLst>
          </p:cNvPr>
          <p:cNvSpPr>
            <a:spLocks noGrp="1"/>
          </p:cNvSpPr>
          <p:nvPr>
            <p:ph type="sldNum" sz="quarter" idx="12"/>
          </p:nvPr>
        </p:nvSpPr>
        <p:spPr/>
        <p:txBody>
          <a:bodyPr/>
          <a:lstStyle/>
          <a:p>
            <a:fld id="{F11C871E-5C62-2B4D-936D-83E71CBB1F9F}" type="slidenum">
              <a:rPr lang="en-US" smtClean="0"/>
              <a:t>‹#›</a:t>
            </a:fld>
            <a:endParaRPr lang="en-US"/>
          </a:p>
        </p:txBody>
      </p:sp>
    </p:spTree>
    <p:extLst>
      <p:ext uri="{BB962C8B-B14F-4D97-AF65-F5344CB8AC3E}">
        <p14:creationId xmlns:p14="http://schemas.microsoft.com/office/powerpoint/2010/main" val="17695296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736BD-126B-A34D-BA10-B3DCB2EDF85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377D42-E5A8-1146-828D-68651A80660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8956A4-E6C3-B446-A127-8E711CC35FC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BC89138-9E84-2443-805A-0E58DBD38C05}"/>
              </a:ext>
            </a:extLst>
          </p:cNvPr>
          <p:cNvSpPr>
            <a:spLocks noGrp="1"/>
          </p:cNvSpPr>
          <p:nvPr>
            <p:ph type="dt" sz="half" idx="10"/>
          </p:nvPr>
        </p:nvSpPr>
        <p:spPr/>
        <p:txBody>
          <a:bodyPr/>
          <a:lstStyle/>
          <a:p>
            <a:fld id="{990A5F15-442D-1446-83CC-C62937CB1331}" type="datetimeFigureOut">
              <a:rPr lang="en-US" smtClean="0"/>
              <a:t>5/30/20</a:t>
            </a:fld>
            <a:endParaRPr lang="en-US"/>
          </a:p>
        </p:txBody>
      </p:sp>
      <p:sp>
        <p:nvSpPr>
          <p:cNvPr id="6" name="Footer Placeholder 5">
            <a:extLst>
              <a:ext uri="{FF2B5EF4-FFF2-40B4-BE49-F238E27FC236}">
                <a16:creationId xmlns:a16="http://schemas.microsoft.com/office/drawing/2014/main" id="{7D121637-0BDC-FD47-B1DA-80B145D3C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C3D432-A057-1047-923C-7CC0A4C24954}"/>
              </a:ext>
            </a:extLst>
          </p:cNvPr>
          <p:cNvSpPr>
            <a:spLocks noGrp="1"/>
          </p:cNvSpPr>
          <p:nvPr>
            <p:ph type="sldNum" sz="quarter" idx="12"/>
          </p:nvPr>
        </p:nvSpPr>
        <p:spPr/>
        <p:txBody>
          <a:bodyPr/>
          <a:lstStyle/>
          <a:p>
            <a:fld id="{F11C871E-5C62-2B4D-936D-83E71CBB1F9F}" type="slidenum">
              <a:rPr lang="en-US" smtClean="0"/>
              <a:t>‹#›</a:t>
            </a:fld>
            <a:endParaRPr lang="en-US"/>
          </a:p>
        </p:txBody>
      </p:sp>
    </p:spTree>
    <p:extLst>
      <p:ext uri="{BB962C8B-B14F-4D97-AF65-F5344CB8AC3E}">
        <p14:creationId xmlns:p14="http://schemas.microsoft.com/office/powerpoint/2010/main" val="11910988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193BB-3D82-3F4A-9296-0DDEE73768B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A405F-C885-7043-A33C-838B0B2658D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9B6939A-5A7D-EA43-B8F3-02C46206829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DCAA786-17D5-5147-9A30-3552808C69D2}"/>
              </a:ext>
            </a:extLst>
          </p:cNvPr>
          <p:cNvSpPr>
            <a:spLocks noGrp="1"/>
          </p:cNvSpPr>
          <p:nvPr>
            <p:ph type="dt" sz="half" idx="10"/>
          </p:nvPr>
        </p:nvSpPr>
        <p:spPr/>
        <p:txBody>
          <a:bodyPr/>
          <a:lstStyle/>
          <a:p>
            <a:fld id="{990A5F15-442D-1446-83CC-C62937CB1331}" type="datetimeFigureOut">
              <a:rPr lang="en-US" smtClean="0"/>
              <a:t>5/30/20</a:t>
            </a:fld>
            <a:endParaRPr lang="en-US"/>
          </a:p>
        </p:txBody>
      </p:sp>
      <p:sp>
        <p:nvSpPr>
          <p:cNvPr id="6" name="Footer Placeholder 5">
            <a:extLst>
              <a:ext uri="{FF2B5EF4-FFF2-40B4-BE49-F238E27FC236}">
                <a16:creationId xmlns:a16="http://schemas.microsoft.com/office/drawing/2014/main" id="{B59C29F4-CEE0-7D41-A7B5-7CA40ABF86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72BC88-A420-D94B-AB62-297818854618}"/>
              </a:ext>
            </a:extLst>
          </p:cNvPr>
          <p:cNvSpPr>
            <a:spLocks noGrp="1"/>
          </p:cNvSpPr>
          <p:nvPr>
            <p:ph type="sldNum" sz="quarter" idx="12"/>
          </p:nvPr>
        </p:nvSpPr>
        <p:spPr/>
        <p:txBody>
          <a:bodyPr/>
          <a:lstStyle/>
          <a:p>
            <a:fld id="{F11C871E-5C62-2B4D-936D-83E71CBB1F9F}" type="slidenum">
              <a:rPr lang="en-US" smtClean="0"/>
              <a:t>‹#›</a:t>
            </a:fld>
            <a:endParaRPr lang="en-US"/>
          </a:p>
        </p:txBody>
      </p:sp>
    </p:spTree>
    <p:extLst>
      <p:ext uri="{BB962C8B-B14F-4D97-AF65-F5344CB8AC3E}">
        <p14:creationId xmlns:p14="http://schemas.microsoft.com/office/powerpoint/2010/main" val="11924654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930" y="83281"/>
            <a:ext cx="8670471" cy="386171"/>
          </a:xfrm>
          <a:prstGeom prst="rect">
            <a:avLst/>
          </a:prstGeom>
        </p:spPr>
        <p:txBody>
          <a:bodyPr anchor="ctr"/>
          <a:lstStyle>
            <a:lvl1pPr algn="l">
              <a:defRPr sz="3600" b="0">
                <a:solidFill>
                  <a:schemeClr val="accent2"/>
                </a:solidFill>
              </a:defRPr>
            </a:lvl1pPr>
          </a:lstStyle>
          <a:p>
            <a:r>
              <a:rPr kumimoji="0" lang="en-US"/>
              <a:t>Click to edit Master title style</a:t>
            </a:r>
            <a:endParaRPr kumimoji="0" lang="en-US" dirty="0"/>
          </a:p>
        </p:txBody>
      </p:sp>
      <p:sp>
        <p:nvSpPr>
          <p:cNvPr id="11" name="Content Placeholder 2"/>
          <p:cNvSpPr>
            <a:spLocks noGrp="1"/>
          </p:cNvSpPr>
          <p:nvPr>
            <p:ph idx="1"/>
          </p:nvPr>
        </p:nvSpPr>
        <p:spPr>
          <a:xfrm>
            <a:off x="244930" y="591911"/>
            <a:ext cx="8670471" cy="4002712"/>
          </a:xfrm>
        </p:spPr>
        <p:txBody>
          <a:bodyPr/>
          <a:lstStyle>
            <a:lvl1pPr>
              <a:defRPr>
                <a:solidFill>
                  <a:schemeClr val="bg1">
                    <a:lumMod val="65000"/>
                    <a:lumOff val="35000"/>
                  </a:schemeClr>
                </a:solidFill>
              </a:defRPr>
            </a:lvl1pPr>
            <a:lvl2pPr>
              <a:defRPr>
                <a:solidFill>
                  <a:schemeClr val="bg1">
                    <a:lumMod val="65000"/>
                    <a:lumOff val="35000"/>
                  </a:schemeClr>
                </a:solidFill>
              </a:defRPr>
            </a:lvl2pPr>
            <a:lvl3pPr>
              <a:buClr>
                <a:srgbClr val="69A2B8"/>
              </a:buClr>
              <a:defRPr>
                <a:solidFill>
                  <a:schemeClr val="bg1">
                    <a:lumMod val="65000"/>
                    <a:lumOff val="35000"/>
                  </a:schemeClr>
                </a:solidFill>
              </a:defRPr>
            </a:lvl3pPr>
            <a:lvl4pPr>
              <a:defRPr>
                <a:solidFill>
                  <a:schemeClr val="bg1">
                    <a:lumMod val="65000"/>
                    <a:lumOff val="35000"/>
                  </a:schemeClr>
                </a:solidFill>
              </a:defRPr>
            </a:lvl4pPr>
            <a:lvl5pPr>
              <a:buClrTx/>
              <a:defRPr>
                <a:solidFill>
                  <a:schemeClr val="bg1">
                    <a:lumMod val="65000"/>
                    <a:lumOff val="35000"/>
                  </a:schemeClr>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Slide Number Placeholder 18"/>
          <p:cNvSpPr>
            <a:spLocks noGrp="1"/>
          </p:cNvSpPr>
          <p:nvPr>
            <p:ph type="sldNum" sz="quarter" idx="4"/>
          </p:nvPr>
        </p:nvSpPr>
        <p:spPr>
          <a:xfrm>
            <a:off x="6781800" y="4869657"/>
            <a:ext cx="2133600" cy="273844"/>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206FA-3D55-8E43-9E79-8B375F9EAB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2D85F2-E685-2E41-B090-28F82460FA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CE4F2-1941-7D46-A2F7-DE100C389F04}"/>
              </a:ext>
            </a:extLst>
          </p:cNvPr>
          <p:cNvSpPr>
            <a:spLocks noGrp="1"/>
          </p:cNvSpPr>
          <p:nvPr>
            <p:ph type="dt" sz="half" idx="10"/>
          </p:nvPr>
        </p:nvSpPr>
        <p:spPr/>
        <p:txBody>
          <a:bodyPr/>
          <a:lstStyle/>
          <a:p>
            <a:fld id="{990A5F15-442D-1446-83CC-C62937CB1331}" type="datetimeFigureOut">
              <a:rPr lang="en-US" smtClean="0"/>
              <a:t>5/30/20</a:t>
            </a:fld>
            <a:endParaRPr lang="en-US"/>
          </a:p>
        </p:txBody>
      </p:sp>
      <p:sp>
        <p:nvSpPr>
          <p:cNvPr id="5" name="Footer Placeholder 4">
            <a:extLst>
              <a:ext uri="{FF2B5EF4-FFF2-40B4-BE49-F238E27FC236}">
                <a16:creationId xmlns:a16="http://schemas.microsoft.com/office/drawing/2014/main" id="{EFB782DD-5AE5-3F4C-BF4B-BE0C9D7A4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B7339-1E6C-CD49-997A-793DE7F61569}"/>
              </a:ext>
            </a:extLst>
          </p:cNvPr>
          <p:cNvSpPr>
            <a:spLocks noGrp="1"/>
          </p:cNvSpPr>
          <p:nvPr>
            <p:ph type="sldNum" sz="quarter" idx="12"/>
          </p:nvPr>
        </p:nvSpPr>
        <p:spPr/>
        <p:txBody>
          <a:bodyPr/>
          <a:lstStyle/>
          <a:p>
            <a:fld id="{F11C871E-5C62-2B4D-936D-83E71CBB1F9F}" type="slidenum">
              <a:rPr lang="en-US" smtClean="0"/>
              <a:t>‹#›</a:t>
            </a:fld>
            <a:endParaRPr lang="en-US"/>
          </a:p>
        </p:txBody>
      </p:sp>
    </p:spTree>
    <p:extLst>
      <p:ext uri="{BB962C8B-B14F-4D97-AF65-F5344CB8AC3E}">
        <p14:creationId xmlns:p14="http://schemas.microsoft.com/office/powerpoint/2010/main" val="2165284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FCC412-12B9-8445-A4F0-27553FBC6F5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8411A4-D470-FE41-A820-5D2C0921277C}"/>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A1EDBA-0704-BB4B-A9DD-C0882E23CE57}"/>
              </a:ext>
            </a:extLst>
          </p:cNvPr>
          <p:cNvSpPr>
            <a:spLocks noGrp="1"/>
          </p:cNvSpPr>
          <p:nvPr>
            <p:ph type="dt" sz="half" idx="10"/>
          </p:nvPr>
        </p:nvSpPr>
        <p:spPr/>
        <p:txBody>
          <a:bodyPr/>
          <a:lstStyle/>
          <a:p>
            <a:fld id="{990A5F15-442D-1446-83CC-C62937CB1331}" type="datetimeFigureOut">
              <a:rPr lang="en-US" smtClean="0"/>
              <a:t>5/30/20</a:t>
            </a:fld>
            <a:endParaRPr lang="en-US"/>
          </a:p>
        </p:txBody>
      </p:sp>
      <p:sp>
        <p:nvSpPr>
          <p:cNvPr id="5" name="Footer Placeholder 4">
            <a:extLst>
              <a:ext uri="{FF2B5EF4-FFF2-40B4-BE49-F238E27FC236}">
                <a16:creationId xmlns:a16="http://schemas.microsoft.com/office/drawing/2014/main" id="{F6E71299-6642-B548-83F4-623B694FA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2937A-B5E3-FB4C-A200-73C343D2CB08}"/>
              </a:ext>
            </a:extLst>
          </p:cNvPr>
          <p:cNvSpPr>
            <a:spLocks noGrp="1"/>
          </p:cNvSpPr>
          <p:nvPr>
            <p:ph type="sldNum" sz="quarter" idx="12"/>
          </p:nvPr>
        </p:nvSpPr>
        <p:spPr/>
        <p:txBody>
          <a:bodyPr/>
          <a:lstStyle/>
          <a:p>
            <a:fld id="{F11C871E-5C62-2B4D-936D-83E71CBB1F9F}" type="slidenum">
              <a:rPr lang="en-US" smtClean="0"/>
              <a:t>‹#›</a:t>
            </a:fld>
            <a:endParaRPr lang="en-US"/>
          </a:p>
        </p:txBody>
      </p:sp>
    </p:spTree>
    <p:extLst>
      <p:ext uri="{BB962C8B-B14F-4D97-AF65-F5344CB8AC3E}">
        <p14:creationId xmlns:p14="http://schemas.microsoft.com/office/powerpoint/2010/main" val="14141657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Only Layout">
    <p:spTree>
      <p:nvGrpSpPr>
        <p:cNvPr id="1" name=""/>
        <p:cNvGrpSpPr/>
        <p:nvPr/>
      </p:nvGrpSpPr>
      <p:grpSpPr>
        <a:xfrm>
          <a:off x="0" y="0"/>
          <a:ext cx="0" cy="0"/>
          <a:chOff x="0" y="0"/>
          <a:chExt cx="0" cy="0"/>
        </a:xfrm>
      </p:grpSpPr>
      <p:cxnSp>
        <p:nvCxnSpPr>
          <p:cNvPr id="8" name="Straight Connector 7"/>
          <p:cNvCxnSpPr>
            <a:cxnSpLocks noChangeShapeType="1"/>
          </p:cNvCxnSpPr>
          <p:nvPr/>
        </p:nvCxnSpPr>
        <p:spPr bwMode="auto">
          <a:xfrm rot="10800000">
            <a:off x="66677" y="606030"/>
            <a:ext cx="9028113" cy="1190"/>
          </a:xfrm>
          <a:prstGeom prst="line">
            <a:avLst/>
          </a:prstGeom>
          <a:noFill/>
          <a:ln w="12700" cap="flat" cmpd="sng" algn="ctr">
            <a:solidFill>
              <a:schemeClr val="accent1"/>
            </a:solidFill>
            <a:prstDash val="solid"/>
            <a:round/>
            <a:headEnd type="none" w="med" len="med"/>
            <a:tailEnd type="none" w="med" len="med"/>
          </a:ln>
          <a:effectLst/>
        </p:spPr>
      </p:cxnSp>
      <p:grpSp>
        <p:nvGrpSpPr>
          <p:cNvPr id="10" name="Group 9"/>
          <p:cNvGrpSpPr/>
          <p:nvPr userDrawn="1"/>
        </p:nvGrpSpPr>
        <p:grpSpPr>
          <a:xfrm>
            <a:off x="66677" y="-19049"/>
            <a:ext cx="9028113" cy="836371"/>
            <a:chOff x="66676" y="-19050"/>
            <a:chExt cx="9028113" cy="836371"/>
          </a:xfrm>
        </p:grpSpPr>
        <p:pic>
          <p:nvPicPr>
            <p:cNvPr id="11" name="Picture 10" descr="LogoW-ShadowTransBac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auto">
            <a:xfrm>
              <a:off x="7354214" y="-19050"/>
              <a:ext cx="1484986" cy="836371"/>
            </a:xfrm>
            <a:prstGeom prst="rect">
              <a:avLst/>
            </a:prstGeom>
            <a:noFill/>
            <a:ln w="9525">
              <a:noFill/>
              <a:miter lim="800000"/>
              <a:headEnd/>
              <a:tailEnd/>
            </a:ln>
          </p:spPr>
        </p:pic>
        <p:cxnSp>
          <p:nvCxnSpPr>
            <p:cNvPr id="12" name="Straight Connector 11"/>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sp>
        <p:nvSpPr>
          <p:cNvPr id="13" name="Title 1"/>
          <p:cNvSpPr>
            <a:spLocks noGrp="1"/>
          </p:cNvSpPr>
          <p:nvPr>
            <p:ph type="title"/>
          </p:nvPr>
        </p:nvSpPr>
        <p:spPr>
          <a:xfrm>
            <a:off x="1733550" y="133350"/>
            <a:ext cx="5676900" cy="417910"/>
          </a:xfrm>
        </p:spPr>
        <p:txBody>
          <a:bodyPr/>
          <a:lstStyle/>
          <a:p>
            <a:r>
              <a:rPr lang="en-US"/>
              <a:t>Click to edit Master title style</a:t>
            </a:r>
          </a:p>
        </p:txBody>
      </p:sp>
      <p:pic>
        <p:nvPicPr>
          <p:cNvPr id="14" name="Picture 10"/>
          <p:cNvPicPr>
            <a:picLocks noChangeAspect="1"/>
          </p:cNvPicPr>
          <p:nvPr userDrawn="1"/>
        </p:nvPicPr>
        <p:blipFill>
          <a:blip r:embed="rId3" cstate="print"/>
          <a:stretch>
            <a:fillRect/>
          </a:stretch>
        </p:blipFill>
        <p:spPr bwMode="auto">
          <a:xfrm>
            <a:off x="152401" y="67516"/>
            <a:ext cx="810260" cy="625856"/>
          </a:xfrm>
          <a:prstGeom prst="rect">
            <a:avLst/>
          </a:prstGeom>
          <a:noFill/>
          <a:ln w="9525">
            <a:noFill/>
            <a:miter lim="800000"/>
            <a:headEnd/>
            <a:tailEnd/>
          </a:ln>
        </p:spPr>
      </p:pic>
    </p:spTree>
    <p:extLst>
      <p:ext uri="{BB962C8B-B14F-4D97-AF65-F5344CB8AC3E}">
        <p14:creationId xmlns:p14="http://schemas.microsoft.com/office/powerpoint/2010/main" val="20336721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201" y="760810"/>
            <a:ext cx="8229601" cy="3982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66677" y="-19049"/>
            <a:ext cx="9028113" cy="836371"/>
            <a:chOff x="66676" y="-19050"/>
            <a:chExt cx="9028113" cy="836371"/>
          </a:xfrm>
        </p:grpSpPr>
        <p:pic>
          <p:nvPicPr>
            <p:cNvPr id="9" name="Picture 10" descr="LogoW-ShadowTransBack.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bwMode="auto">
            <a:xfrm>
              <a:off x="7354214" y="-19050"/>
              <a:ext cx="1484986" cy="836371"/>
            </a:xfrm>
            <a:prstGeom prst="rect">
              <a:avLst/>
            </a:prstGeom>
            <a:noFill/>
            <a:ln w="9525">
              <a:noFill/>
              <a:miter lim="800000"/>
              <a:headEnd/>
              <a:tailEnd/>
            </a:ln>
          </p:spPr>
        </p:pic>
        <p:cxnSp>
          <p:nvCxnSpPr>
            <p:cNvPr id="10" name="Straight Connector 9"/>
            <p:cNvCxnSpPr>
              <a:cxnSpLocks noChangeShapeType="1"/>
            </p:cNvCxnSpPr>
            <p:nvPr userDrawn="1"/>
          </p:nvCxnSpPr>
          <p:spPr bwMode="auto">
            <a:xfrm rot="10800000">
              <a:off x="66676" y="606029"/>
              <a:ext cx="9028113" cy="1190"/>
            </a:xfrm>
            <a:prstGeom prst="line">
              <a:avLst/>
            </a:prstGeom>
            <a:noFill/>
            <a:ln w="12700" cap="flat" cmpd="sng" algn="ctr">
              <a:solidFill>
                <a:schemeClr val="accent1"/>
              </a:solidFill>
              <a:prstDash val="solid"/>
              <a:round/>
              <a:headEnd type="none" w="med" len="med"/>
              <a:tailEnd type="none" w="med" len="med"/>
            </a:ln>
            <a:effectLst/>
          </p:spPr>
        </p:cxnSp>
      </p:grpSp>
      <p:pic>
        <p:nvPicPr>
          <p:cNvPr id="12" name="Picture 10"/>
          <p:cNvPicPr>
            <a:picLocks noChangeAspect="1"/>
          </p:cNvPicPr>
          <p:nvPr userDrawn="1"/>
        </p:nvPicPr>
        <p:blipFill>
          <a:blip r:embed="rId3" cstate="print"/>
          <a:stretch>
            <a:fillRect/>
          </a:stretch>
        </p:blipFill>
        <p:spPr bwMode="auto">
          <a:xfrm>
            <a:off x="152401" y="67516"/>
            <a:ext cx="810260" cy="625856"/>
          </a:xfrm>
          <a:prstGeom prst="rect">
            <a:avLst/>
          </a:prstGeom>
          <a:noFill/>
          <a:ln w="9525">
            <a:noFill/>
            <a:miter lim="800000"/>
            <a:headEnd/>
            <a:tailEnd/>
          </a:ln>
        </p:spPr>
      </p:pic>
      <p:sp>
        <p:nvSpPr>
          <p:cNvPr id="13" name="Title 1"/>
          <p:cNvSpPr>
            <a:spLocks noGrp="1"/>
          </p:cNvSpPr>
          <p:nvPr>
            <p:ph type="title"/>
          </p:nvPr>
        </p:nvSpPr>
        <p:spPr>
          <a:xfrm>
            <a:off x="1752600" y="133350"/>
            <a:ext cx="5638800" cy="417910"/>
          </a:xfrm>
        </p:spPr>
        <p:txBody>
          <a:bodyPr/>
          <a:lstStyle/>
          <a:p>
            <a:r>
              <a:rPr lang="en-US"/>
              <a:t>Click to edit Master title style</a:t>
            </a:r>
            <a:endParaRPr lang="en-US" dirty="0"/>
          </a:p>
        </p:txBody>
      </p:sp>
    </p:spTree>
    <p:extLst>
      <p:ext uri="{BB962C8B-B14F-4D97-AF65-F5344CB8AC3E}">
        <p14:creationId xmlns:p14="http://schemas.microsoft.com/office/powerpoint/2010/main" val="34864684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931" y="83282"/>
            <a:ext cx="8670471" cy="386171"/>
          </a:xfrm>
          <a:prstGeom prst="rect">
            <a:avLst/>
          </a:prstGeom>
        </p:spPr>
        <p:txBody>
          <a:bodyPr anchor="ctr"/>
          <a:lstStyle>
            <a:lvl1pPr algn="l">
              <a:defRPr sz="3600" b="0">
                <a:solidFill>
                  <a:schemeClr val="accent2"/>
                </a:solidFill>
              </a:defRPr>
            </a:lvl1pPr>
          </a:lstStyle>
          <a:p>
            <a:r>
              <a:rPr kumimoji="0" lang="en-US"/>
              <a:t>Click to edit Master title style</a:t>
            </a:r>
            <a:endParaRPr kumimoji="0" lang="en-US" dirty="0"/>
          </a:p>
        </p:txBody>
      </p:sp>
      <p:sp>
        <p:nvSpPr>
          <p:cNvPr id="11" name="Content Placeholder 2"/>
          <p:cNvSpPr>
            <a:spLocks noGrp="1"/>
          </p:cNvSpPr>
          <p:nvPr>
            <p:ph idx="1"/>
          </p:nvPr>
        </p:nvSpPr>
        <p:spPr>
          <a:xfrm>
            <a:off x="244931" y="591912"/>
            <a:ext cx="8670471" cy="4002712"/>
          </a:xfrm>
        </p:spPr>
        <p:txBody>
          <a:bodyPr/>
          <a:lstStyle>
            <a:lvl1pPr>
              <a:defRPr>
                <a:solidFill>
                  <a:schemeClr val="bg1">
                    <a:lumMod val="65000"/>
                    <a:lumOff val="35000"/>
                  </a:schemeClr>
                </a:solidFill>
              </a:defRPr>
            </a:lvl1pPr>
            <a:lvl2pPr>
              <a:defRPr>
                <a:solidFill>
                  <a:schemeClr val="bg1">
                    <a:lumMod val="65000"/>
                    <a:lumOff val="35000"/>
                  </a:schemeClr>
                </a:solidFill>
              </a:defRPr>
            </a:lvl2pPr>
            <a:lvl3pPr>
              <a:buClr>
                <a:srgbClr val="69A2B8"/>
              </a:buClr>
              <a:defRPr>
                <a:solidFill>
                  <a:schemeClr val="bg1">
                    <a:lumMod val="65000"/>
                    <a:lumOff val="35000"/>
                  </a:schemeClr>
                </a:solidFill>
              </a:defRPr>
            </a:lvl3pPr>
            <a:lvl4pPr>
              <a:defRPr>
                <a:solidFill>
                  <a:schemeClr val="bg1">
                    <a:lumMod val="65000"/>
                    <a:lumOff val="35000"/>
                  </a:schemeClr>
                </a:solidFill>
              </a:defRPr>
            </a:lvl4pPr>
            <a:lvl5pPr>
              <a:buClrTx/>
              <a:defRPr>
                <a:solidFill>
                  <a:schemeClr val="bg1">
                    <a:lumMod val="65000"/>
                    <a:lumOff val="35000"/>
                  </a:schemeClr>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Footer Placeholder 6"/>
          <p:cNvSpPr>
            <a:spLocks noGrp="1"/>
          </p:cNvSpPr>
          <p:nvPr>
            <p:ph type="ftr" sz="quarter" idx="12"/>
          </p:nvPr>
        </p:nvSpPr>
        <p:spPr/>
        <p:txBody>
          <a:bodyPr/>
          <a:lstStyle/>
          <a:p>
            <a:r>
              <a:rPr lang="en-US"/>
              <a:t>NASA-AMES  Sofia Colloquium   17 April, 2019</a:t>
            </a:r>
          </a:p>
        </p:txBody>
      </p:sp>
      <p:sp>
        <p:nvSpPr>
          <p:cNvPr id="10" name="Slide Number Placeholder 18"/>
          <p:cNvSpPr>
            <a:spLocks noGrp="1"/>
          </p:cNvSpPr>
          <p:nvPr>
            <p:ph type="sldNum" sz="quarter" idx="4"/>
          </p:nvPr>
        </p:nvSpPr>
        <p:spPr>
          <a:xfrm>
            <a:off x="6781800" y="4869657"/>
            <a:ext cx="2133600" cy="273844"/>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Tree>
    <p:extLst>
      <p:ext uri="{BB962C8B-B14F-4D97-AF65-F5344CB8AC3E}">
        <p14:creationId xmlns:p14="http://schemas.microsoft.com/office/powerpoint/2010/main" val="1498402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4533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6051-97C6-9845-AF48-B8AB844B3CD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02629A2-92BB-764D-A4F2-A766ED180B4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32A94DD-DDB7-4544-8AE3-453D885589B7}"/>
              </a:ext>
            </a:extLst>
          </p:cNvPr>
          <p:cNvSpPr>
            <a:spLocks noGrp="1"/>
          </p:cNvSpPr>
          <p:nvPr>
            <p:ph type="dt" sz="half" idx="10"/>
          </p:nvPr>
        </p:nvSpPr>
        <p:spPr/>
        <p:txBody>
          <a:bodyPr/>
          <a:lstStyle/>
          <a:p>
            <a:fld id="{50D66771-C2F8-AF4A-980B-9612410A38DF}" type="datetimeFigureOut">
              <a:rPr lang="en-US" smtClean="0"/>
              <a:t>5/30/20</a:t>
            </a:fld>
            <a:endParaRPr lang="en-US"/>
          </a:p>
        </p:txBody>
      </p:sp>
      <p:sp>
        <p:nvSpPr>
          <p:cNvPr id="5" name="Footer Placeholder 4">
            <a:extLst>
              <a:ext uri="{FF2B5EF4-FFF2-40B4-BE49-F238E27FC236}">
                <a16:creationId xmlns:a16="http://schemas.microsoft.com/office/drawing/2014/main" id="{9E9CB7CD-00D6-514A-982E-08583A0CC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BD56B-58A4-864A-BD35-03AF46A0BF92}"/>
              </a:ext>
            </a:extLst>
          </p:cNvPr>
          <p:cNvSpPr>
            <a:spLocks noGrp="1"/>
          </p:cNvSpPr>
          <p:nvPr>
            <p:ph type="sldNum" sz="quarter" idx="12"/>
          </p:nvPr>
        </p:nvSpPr>
        <p:spPr/>
        <p:txBody>
          <a:bodyPr/>
          <a:lstStyle/>
          <a:p>
            <a:fld id="{F245A0E7-B648-694B-89D4-CBADC6A0735B}" type="slidenum">
              <a:rPr lang="en-US" smtClean="0"/>
              <a:t>‹#›</a:t>
            </a:fld>
            <a:endParaRPr lang="en-US"/>
          </a:p>
        </p:txBody>
      </p:sp>
    </p:spTree>
    <p:extLst>
      <p:ext uri="{BB962C8B-B14F-4D97-AF65-F5344CB8AC3E}">
        <p14:creationId xmlns:p14="http://schemas.microsoft.com/office/powerpoint/2010/main" val="468356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B3D21-0323-3147-8D45-2A4290F1FE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EF74A2-49E5-0449-AE17-F8A179595F7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089062-F203-8342-8821-38A6652794C4}"/>
              </a:ext>
            </a:extLst>
          </p:cNvPr>
          <p:cNvSpPr>
            <a:spLocks noGrp="1"/>
          </p:cNvSpPr>
          <p:nvPr>
            <p:ph type="dt" sz="half" idx="10"/>
          </p:nvPr>
        </p:nvSpPr>
        <p:spPr/>
        <p:txBody>
          <a:bodyPr/>
          <a:lstStyle/>
          <a:p>
            <a:fld id="{50D66771-C2F8-AF4A-980B-9612410A38DF}" type="datetimeFigureOut">
              <a:rPr lang="en-US" smtClean="0"/>
              <a:t>5/30/20</a:t>
            </a:fld>
            <a:endParaRPr lang="en-US"/>
          </a:p>
        </p:txBody>
      </p:sp>
      <p:sp>
        <p:nvSpPr>
          <p:cNvPr id="5" name="Footer Placeholder 4">
            <a:extLst>
              <a:ext uri="{FF2B5EF4-FFF2-40B4-BE49-F238E27FC236}">
                <a16:creationId xmlns:a16="http://schemas.microsoft.com/office/drawing/2014/main" id="{8443CB2D-D082-2448-8BDE-5EBE10DEB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1FD02-31E6-9945-9347-9A483EEBA083}"/>
              </a:ext>
            </a:extLst>
          </p:cNvPr>
          <p:cNvSpPr>
            <a:spLocks noGrp="1"/>
          </p:cNvSpPr>
          <p:nvPr>
            <p:ph type="sldNum" sz="quarter" idx="12"/>
          </p:nvPr>
        </p:nvSpPr>
        <p:spPr/>
        <p:txBody>
          <a:bodyPr/>
          <a:lstStyle/>
          <a:p>
            <a:fld id="{F245A0E7-B648-694B-89D4-CBADC6A0735B}" type="slidenum">
              <a:rPr lang="en-US" smtClean="0"/>
              <a:t>‹#›</a:t>
            </a:fld>
            <a:endParaRPr lang="en-US"/>
          </a:p>
        </p:txBody>
      </p:sp>
    </p:spTree>
    <p:extLst>
      <p:ext uri="{BB962C8B-B14F-4D97-AF65-F5344CB8AC3E}">
        <p14:creationId xmlns:p14="http://schemas.microsoft.com/office/powerpoint/2010/main" val="25407513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D60D-B9C9-5C46-8C01-67FD452C897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0387059-7089-284C-BA74-93253D5539B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D87177-2496-B443-815B-0B25ECC0ED23}"/>
              </a:ext>
            </a:extLst>
          </p:cNvPr>
          <p:cNvSpPr>
            <a:spLocks noGrp="1"/>
          </p:cNvSpPr>
          <p:nvPr>
            <p:ph type="dt" sz="half" idx="10"/>
          </p:nvPr>
        </p:nvSpPr>
        <p:spPr/>
        <p:txBody>
          <a:bodyPr/>
          <a:lstStyle/>
          <a:p>
            <a:fld id="{50D66771-C2F8-AF4A-980B-9612410A38DF}" type="datetimeFigureOut">
              <a:rPr lang="en-US" smtClean="0"/>
              <a:t>5/30/20</a:t>
            </a:fld>
            <a:endParaRPr lang="en-US"/>
          </a:p>
        </p:txBody>
      </p:sp>
      <p:sp>
        <p:nvSpPr>
          <p:cNvPr id="5" name="Footer Placeholder 4">
            <a:extLst>
              <a:ext uri="{FF2B5EF4-FFF2-40B4-BE49-F238E27FC236}">
                <a16:creationId xmlns:a16="http://schemas.microsoft.com/office/drawing/2014/main" id="{B342D4EE-8C11-3140-86AE-07494ECCF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842BE-E1C4-A742-9B68-592F7A0862BC}"/>
              </a:ext>
            </a:extLst>
          </p:cNvPr>
          <p:cNvSpPr>
            <a:spLocks noGrp="1"/>
          </p:cNvSpPr>
          <p:nvPr>
            <p:ph type="sldNum" sz="quarter" idx="12"/>
          </p:nvPr>
        </p:nvSpPr>
        <p:spPr/>
        <p:txBody>
          <a:bodyPr/>
          <a:lstStyle/>
          <a:p>
            <a:fld id="{F245A0E7-B648-694B-89D4-CBADC6A0735B}" type="slidenum">
              <a:rPr lang="en-US" smtClean="0"/>
              <a:t>‹#›</a:t>
            </a:fld>
            <a:endParaRPr lang="en-US"/>
          </a:p>
        </p:txBody>
      </p:sp>
    </p:spTree>
    <p:extLst>
      <p:ext uri="{BB962C8B-B14F-4D97-AF65-F5344CB8AC3E}">
        <p14:creationId xmlns:p14="http://schemas.microsoft.com/office/powerpoint/2010/main" val="7085048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9E089-F715-6D4F-A19B-8841D5F93D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DD823-7A11-5E40-968D-8902A7D98A9E}"/>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95BFDF-9518-2E48-8078-F80B6D541ADF}"/>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B11141-E62C-4D43-8A5C-F23068E3B04F}"/>
              </a:ext>
            </a:extLst>
          </p:cNvPr>
          <p:cNvSpPr>
            <a:spLocks noGrp="1"/>
          </p:cNvSpPr>
          <p:nvPr>
            <p:ph type="dt" sz="half" idx="10"/>
          </p:nvPr>
        </p:nvSpPr>
        <p:spPr/>
        <p:txBody>
          <a:bodyPr/>
          <a:lstStyle/>
          <a:p>
            <a:fld id="{50D66771-C2F8-AF4A-980B-9612410A38DF}" type="datetimeFigureOut">
              <a:rPr lang="en-US" smtClean="0"/>
              <a:t>5/30/20</a:t>
            </a:fld>
            <a:endParaRPr lang="en-US"/>
          </a:p>
        </p:txBody>
      </p:sp>
      <p:sp>
        <p:nvSpPr>
          <p:cNvPr id="6" name="Footer Placeholder 5">
            <a:extLst>
              <a:ext uri="{FF2B5EF4-FFF2-40B4-BE49-F238E27FC236}">
                <a16:creationId xmlns:a16="http://schemas.microsoft.com/office/drawing/2014/main" id="{B5B0CAD4-29B3-DC4F-87E1-52C93AE2DA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910C6-A3CD-E14D-A538-910A6365D6EF}"/>
              </a:ext>
            </a:extLst>
          </p:cNvPr>
          <p:cNvSpPr>
            <a:spLocks noGrp="1"/>
          </p:cNvSpPr>
          <p:nvPr>
            <p:ph type="sldNum" sz="quarter" idx="12"/>
          </p:nvPr>
        </p:nvSpPr>
        <p:spPr/>
        <p:txBody>
          <a:bodyPr/>
          <a:lstStyle/>
          <a:p>
            <a:fld id="{F245A0E7-B648-694B-89D4-CBADC6A0735B}" type="slidenum">
              <a:rPr lang="en-US" smtClean="0"/>
              <a:t>‹#›</a:t>
            </a:fld>
            <a:endParaRPr lang="en-US"/>
          </a:p>
        </p:txBody>
      </p:sp>
    </p:spTree>
    <p:extLst>
      <p:ext uri="{BB962C8B-B14F-4D97-AF65-F5344CB8AC3E}">
        <p14:creationId xmlns:p14="http://schemas.microsoft.com/office/powerpoint/2010/main" val="50238870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a:p>
            <a:endParaRPr lang="en-US"/>
          </a:p>
        </p:txBody>
      </p:sp>
      <p:sp>
        <p:nvSpPr>
          <p:cNvPr id="5" name="Footer Placeholder 4"/>
          <p:cNvSpPr>
            <a:spLocks noGrp="1"/>
          </p:cNvSpPr>
          <p:nvPr>
            <p:ph type="ftr" sz="quarter" idx="11"/>
          </p:nvPr>
        </p:nvSpPr>
        <p:spPr>
          <a:xfrm>
            <a:off x="3124200" y="4817578"/>
            <a:ext cx="2895600" cy="273844"/>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2996A6-F904-443E-B7C6-653FB65A41DC}" type="slidenum">
              <a:rPr lang="en-US"/>
              <a:pPr/>
              <a:t>‹#›</a:t>
            </a:fld>
            <a:endParaRPr lang="en-US"/>
          </a:p>
        </p:txBody>
      </p:sp>
    </p:spTree>
    <p:extLst>
      <p:ext uri="{BB962C8B-B14F-4D97-AF65-F5344CB8AC3E}">
        <p14:creationId xmlns:p14="http://schemas.microsoft.com/office/powerpoint/2010/main" val="42139062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948AA-EFE8-BB42-9C43-DD619702461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8E9181-7531-E442-8C00-D1F5C6921FA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75506A0-BDC1-0542-A966-474B3DB45873}"/>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2A8E29-A7F2-3648-8618-8D33B9DD088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168BAAE-7708-C24B-9D07-DC1CC211395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63922E-5AC0-6F48-96D8-73F5C784E23F}"/>
              </a:ext>
            </a:extLst>
          </p:cNvPr>
          <p:cNvSpPr>
            <a:spLocks noGrp="1"/>
          </p:cNvSpPr>
          <p:nvPr>
            <p:ph type="dt" sz="half" idx="10"/>
          </p:nvPr>
        </p:nvSpPr>
        <p:spPr/>
        <p:txBody>
          <a:bodyPr/>
          <a:lstStyle/>
          <a:p>
            <a:fld id="{50D66771-C2F8-AF4A-980B-9612410A38DF}" type="datetimeFigureOut">
              <a:rPr lang="en-US" smtClean="0"/>
              <a:t>5/30/20</a:t>
            </a:fld>
            <a:endParaRPr lang="en-US"/>
          </a:p>
        </p:txBody>
      </p:sp>
      <p:sp>
        <p:nvSpPr>
          <p:cNvPr id="8" name="Footer Placeholder 7">
            <a:extLst>
              <a:ext uri="{FF2B5EF4-FFF2-40B4-BE49-F238E27FC236}">
                <a16:creationId xmlns:a16="http://schemas.microsoft.com/office/drawing/2014/main" id="{31D90AB2-32F2-0643-9A4B-67AFAAAFB6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556E4B-198A-CB49-B46B-D15FC9C03D9C}"/>
              </a:ext>
            </a:extLst>
          </p:cNvPr>
          <p:cNvSpPr>
            <a:spLocks noGrp="1"/>
          </p:cNvSpPr>
          <p:nvPr>
            <p:ph type="sldNum" sz="quarter" idx="12"/>
          </p:nvPr>
        </p:nvSpPr>
        <p:spPr/>
        <p:txBody>
          <a:bodyPr/>
          <a:lstStyle/>
          <a:p>
            <a:fld id="{F245A0E7-B648-694B-89D4-CBADC6A0735B}" type="slidenum">
              <a:rPr lang="en-US" smtClean="0"/>
              <a:t>‹#›</a:t>
            </a:fld>
            <a:endParaRPr lang="en-US"/>
          </a:p>
        </p:txBody>
      </p:sp>
    </p:spTree>
    <p:extLst>
      <p:ext uri="{BB962C8B-B14F-4D97-AF65-F5344CB8AC3E}">
        <p14:creationId xmlns:p14="http://schemas.microsoft.com/office/powerpoint/2010/main" val="619594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7E127-135D-074F-A6BE-E4AFFE9F60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05D254-66ED-CF45-81AB-BB3AF2405E87}"/>
              </a:ext>
            </a:extLst>
          </p:cNvPr>
          <p:cNvSpPr>
            <a:spLocks noGrp="1"/>
          </p:cNvSpPr>
          <p:nvPr>
            <p:ph type="dt" sz="half" idx="10"/>
          </p:nvPr>
        </p:nvSpPr>
        <p:spPr/>
        <p:txBody>
          <a:bodyPr/>
          <a:lstStyle/>
          <a:p>
            <a:fld id="{50D66771-C2F8-AF4A-980B-9612410A38DF}" type="datetimeFigureOut">
              <a:rPr lang="en-US" smtClean="0"/>
              <a:t>5/30/20</a:t>
            </a:fld>
            <a:endParaRPr lang="en-US"/>
          </a:p>
        </p:txBody>
      </p:sp>
      <p:sp>
        <p:nvSpPr>
          <p:cNvPr id="4" name="Footer Placeholder 3">
            <a:extLst>
              <a:ext uri="{FF2B5EF4-FFF2-40B4-BE49-F238E27FC236}">
                <a16:creationId xmlns:a16="http://schemas.microsoft.com/office/drawing/2014/main" id="{1C5E55C5-AB1D-BE45-9B0E-8B82345D7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900264-466D-8242-BE53-DE91A8473E9B}"/>
              </a:ext>
            </a:extLst>
          </p:cNvPr>
          <p:cNvSpPr>
            <a:spLocks noGrp="1"/>
          </p:cNvSpPr>
          <p:nvPr>
            <p:ph type="sldNum" sz="quarter" idx="12"/>
          </p:nvPr>
        </p:nvSpPr>
        <p:spPr/>
        <p:txBody>
          <a:bodyPr/>
          <a:lstStyle/>
          <a:p>
            <a:fld id="{F245A0E7-B648-694B-89D4-CBADC6A0735B}" type="slidenum">
              <a:rPr lang="en-US" smtClean="0"/>
              <a:t>‹#›</a:t>
            </a:fld>
            <a:endParaRPr lang="en-US"/>
          </a:p>
        </p:txBody>
      </p:sp>
    </p:spTree>
    <p:extLst>
      <p:ext uri="{BB962C8B-B14F-4D97-AF65-F5344CB8AC3E}">
        <p14:creationId xmlns:p14="http://schemas.microsoft.com/office/powerpoint/2010/main" val="10752100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765FA0-5D1A-4A43-A627-781F915B8591}"/>
              </a:ext>
            </a:extLst>
          </p:cNvPr>
          <p:cNvSpPr>
            <a:spLocks noGrp="1"/>
          </p:cNvSpPr>
          <p:nvPr>
            <p:ph type="dt" sz="half" idx="10"/>
          </p:nvPr>
        </p:nvSpPr>
        <p:spPr/>
        <p:txBody>
          <a:bodyPr/>
          <a:lstStyle/>
          <a:p>
            <a:fld id="{50D66771-C2F8-AF4A-980B-9612410A38DF}" type="datetimeFigureOut">
              <a:rPr lang="en-US" smtClean="0"/>
              <a:t>5/30/20</a:t>
            </a:fld>
            <a:endParaRPr lang="en-US"/>
          </a:p>
        </p:txBody>
      </p:sp>
      <p:sp>
        <p:nvSpPr>
          <p:cNvPr id="3" name="Footer Placeholder 2">
            <a:extLst>
              <a:ext uri="{FF2B5EF4-FFF2-40B4-BE49-F238E27FC236}">
                <a16:creationId xmlns:a16="http://schemas.microsoft.com/office/drawing/2014/main" id="{7AE4C422-5DAD-E04F-BAC9-C68367D780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862B0F-5A72-B041-BB62-7CC4C82C38F7}"/>
              </a:ext>
            </a:extLst>
          </p:cNvPr>
          <p:cNvSpPr>
            <a:spLocks noGrp="1"/>
          </p:cNvSpPr>
          <p:nvPr>
            <p:ph type="sldNum" sz="quarter" idx="12"/>
          </p:nvPr>
        </p:nvSpPr>
        <p:spPr/>
        <p:txBody>
          <a:bodyPr/>
          <a:lstStyle/>
          <a:p>
            <a:fld id="{F245A0E7-B648-694B-89D4-CBADC6A0735B}" type="slidenum">
              <a:rPr lang="en-US" smtClean="0"/>
              <a:t>‹#›</a:t>
            </a:fld>
            <a:endParaRPr lang="en-US"/>
          </a:p>
        </p:txBody>
      </p:sp>
    </p:spTree>
    <p:extLst>
      <p:ext uri="{BB962C8B-B14F-4D97-AF65-F5344CB8AC3E}">
        <p14:creationId xmlns:p14="http://schemas.microsoft.com/office/powerpoint/2010/main" val="35281247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B1A4E-A449-D347-ADB2-EACF4CB2888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60D1BA0-6E9F-E945-99A2-1AF787AC885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8E8337-F5E0-B344-B279-728791B6BD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1F2681F-FDF2-B344-91DB-BB1D397496D0}"/>
              </a:ext>
            </a:extLst>
          </p:cNvPr>
          <p:cNvSpPr>
            <a:spLocks noGrp="1"/>
          </p:cNvSpPr>
          <p:nvPr>
            <p:ph type="dt" sz="half" idx="10"/>
          </p:nvPr>
        </p:nvSpPr>
        <p:spPr/>
        <p:txBody>
          <a:bodyPr/>
          <a:lstStyle/>
          <a:p>
            <a:fld id="{50D66771-C2F8-AF4A-980B-9612410A38DF}" type="datetimeFigureOut">
              <a:rPr lang="en-US" smtClean="0"/>
              <a:t>5/30/20</a:t>
            </a:fld>
            <a:endParaRPr lang="en-US"/>
          </a:p>
        </p:txBody>
      </p:sp>
      <p:sp>
        <p:nvSpPr>
          <p:cNvPr id="6" name="Footer Placeholder 5">
            <a:extLst>
              <a:ext uri="{FF2B5EF4-FFF2-40B4-BE49-F238E27FC236}">
                <a16:creationId xmlns:a16="http://schemas.microsoft.com/office/drawing/2014/main" id="{FF0292CD-BD0D-4043-9F80-8BD7FAA6D2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28F38-9B79-C347-BBE1-1F81D9BE0CAB}"/>
              </a:ext>
            </a:extLst>
          </p:cNvPr>
          <p:cNvSpPr>
            <a:spLocks noGrp="1"/>
          </p:cNvSpPr>
          <p:nvPr>
            <p:ph type="sldNum" sz="quarter" idx="12"/>
          </p:nvPr>
        </p:nvSpPr>
        <p:spPr/>
        <p:txBody>
          <a:bodyPr/>
          <a:lstStyle/>
          <a:p>
            <a:fld id="{F245A0E7-B648-694B-89D4-CBADC6A0735B}" type="slidenum">
              <a:rPr lang="en-US" smtClean="0"/>
              <a:t>‹#›</a:t>
            </a:fld>
            <a:endParaRPr lang="en-US"/>
          </a:p>
        </p:txBody>
      </p:sp>
    </p:spTree>
    <p:extLst>
      <p:ext uri="{BB962C8B-B14F-4D97-AF65-F5344CB8AC3E}">
        <p14:creationId xmlns:p14="http://schemas.microsoft.com/office/powerpoint/2010/main" val="38966992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E17E-9563-F04A-BBD5-A0CEF410DE8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28969B4-7780-214C-92CE-5D7633561E9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1BB913A-81FF-B249-82FD-A851BA57B0A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12B194E-7C1C-5040-B1E2-71401055B337}"/>
              </a:ext>
            </a:extLst>
          </p:cNvPr>
          <p:cNvSpPr>
            <a:spLocks noGrp="1"/>
          </p:cNvSpPr>
          <p:nvPr>
            <p:ph type="dt" sz="half" idx="10"/>
          </p:nvPr>
        </p:nvSpPr>
        <p:spPr/>
        <p:txBody>
          <a:bodyPr/>
          <a:lstStyle/>
          <a:p>
            <a:fld id="{50D66771-C2F8-AF4A-980B-9612410A38DF}" type="datetimeFigureOut">
              <a:rPr lang="en-US" smtClean="0"/>
              <a:t>5/30/20</a:t>
            </a:fld>
            <a:endParaRPr lang="en-US"/>
          </a:p>
        </p:txBody>
      </p:sp>
      <p:sp>
        <p:nvSpPr>
          <p:cNvPr id="6" name="Footer Placeholder 5">
            <a:extLst>
              <a:ext uri="{FF2B5EF4-FFF2-40B4-BE49-F238E27FC236}">
                <a16:creationId xmlns:a16="http://schemas.microsoft.com/office/drawing/2014/main" id="{3F0430B8-3353-CC4D-9EAD-E47A934AEE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99035-D45C-8A4C-973B-DA18339FD8CD}"/>
              </a:ext>
            </a:extLst>
          </p:cNvPr>
          <p:cNvSpPr>
            <a:spLocks noGrp="1"/>
          </p:cNvSpPr>
          <p:nvPr>
            <p:ph type="sldNum" sz="quarter" idx="12"/>
          </p:nvPr>
        </p:nvSpPr>
        <p:spPr/>
        <p:txBody>
          <a:bodyPr/>
          <a:lstStyle/>
          <a:p>
            <a:fld id="{F245A0E7-B648-694B-89D4-CBADC6A0735B}" type="slidenum">
              <a:rPr lang="en-US" smtClean="0"/>
              <a:t>‹#›</a:t>
            </a:fld>
            <a:endParaRPr lang="en-US"/>
          </a:p>
        </p:txBody>
      </p:sp>
    </p:spTree>
    <p:extLst>
      <p:ext uri="{BB962C8B-B14F-4D97-AF65-F5344CB8AC3E}">
        <p14:creationId xmlns:p14="http://schemas.microsoft.com/office/powerpoint/2010/main" val="21012950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E285-C32C-6744-A29B-6316DA3584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46D288-D30E-C44D-BF91-D0052BD05F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4BAB7-B4A9-F84B-9D2A-1C243602ADE7}"/>
              </a:ext>
            </a:extLst>
          </p:cNvPr>
          <p:cNvSpPr>
            <a:spLocks noGrp="1"/>
          </p:cNvSpPr>
          <p:nvPr>
            <p:ph type="dt" sz="half" idx="10"/>
          </p:nvPr>
        </p:nvSpPr>
        <p:spPr/>
        <p:txBody>
          <a:bodyPr/>
          <a:lstStyle/>
          <a:p>
            <a:fld id="{50D66771-C2F8-AF4A-980B-9612410A38DF}" type="datetimeFigureOut">
              <a:rPr lang="en-US" smtClean="0"/>
              <a:t>5/30/20</a:t>
            </a:fld>
            <a:endParaRPr lang="en-US"/>
          </a:p>
        </p:txBody>
      </p:sp>
      <p:sp>
        <p:nvSpPr>
          <p:cNvPr id="5" name="Footer Placeholder 4">
            <a:extLst>
              <a:ext uri="{FF2B5EF4-FFF2-40B4-BE49-F238E27FC236}">
                <a16:creationId xmlns:a16="http://schemas.microsoft.com/office/drawing/2014/main" id="{EF055795-CFEB-F04E-9779-99F34DB24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298B9-F823-544F-861C-93696CBC7E2C}"/>
              </a:ext>
            </a:extLst>
          </p:cNvPr>
          <p:cNvSpPr>
            <a:spLocks noGrp="1"/>
          </p:cNvSpPr>
          <p:nvPr>
            <p:ph type="sldNum" sz="quarter" idx="12"/>
          </p:nvPr>
        </p:nvSpPr>
        <p:spPr/>
        <p:txBody>
          <a:bodyPr/>
          <a:lstStyle/>
          <a:p>
            <a:fld id="{F245A0E7-B648-694B-89D4-CBADC6A0735B}" type="slidenum">
              <a:rPr lang="en-US" smtClean="0"/>
              <a:t>‹#›</a:t>
            </a:fld>
            <a:endParaRPr lang="en-US"/>
          </a:p>
        </p:txBody>
      </p:sp>
    </p:spTree>
    <p:extLst>
      <p:ext uri="{BB962C8B-B14F-4D97-AF65-F5344CB8AC3E}">
        <p14:creationId xmlns:p14="http://schemas.microsoft.com/office/powerpoint/2010/main" val="2182881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6E7F21-D229-9B4D-921C-6554B67BA41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DA61AD-7CF4-564C-8BA4-4C051883A28C}"/>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8F405-6AF4-8F4D-A859-1D535510CE7C}"/>
              </a:ext>
            </a:extLst>
          </p:cNvPr>
          <p:cNvSpPr>
            <a:spLocks noGrp="1"/>
          </p:cNvSpPr>
          <p:nvPr>
            <p:ph type="dt" sz="half" idx="10"/>
          </p:nvPr>
        </p:nvSpPr>
        <p:spPr/>
        <p:txBody>
          <a:bodyPr/>
          <a:lstStyle/>
          <a:p>
            <a:fld id="{50D66771-C2F8-AF4A-980B-9612410A38DF}" type="datetimeFigureOut">
              <a:rPr lang="en-US" smtClean="0"/>
              <a:t>5/30/20</a:t>
            </a:fld>
            <a:endParaRPr lang="en-US"/>
          </a:p>
        </p:txBody>
      </p:sp>
      <p:sp>
        <p:nvSpPr>
          <p:cNvPr id="5" name="Footer Placeholder 4">
            <a:extLst>
              <a:ext uri="{FF2B5EF4-FFF2-40B4-BE49-F238E27FC236}">
                <a16:creationId xmlns:a16="http://schemas.microsoft.com/office/drawing/2014/main" id="{05A11223-5321-0F40-934A-69125AEE8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CCB01-8EDF-4A40-A08A-698F6311570E}"/>
              </a:ext>
            </a:extLst>
          </p:cNvPr>
          <p:cNvSpPr>
            <a:spLocks noGrp="1"/>
          </p:cNvSpPr>
          <p:nvPr>
            <p:ph type="sldNum" sz="quarter" idx="12"/>
          </p:nvPr>
        </p:nvSpPr>
        <p:spPr/>
        <p:txBody>
          <a:bodyPr/>
          <a:lstStyle/>
          <a:p>
            <a:fld id="{F245A0E7-B648-694B-89D4-CBADC6A0735B}" type="slidenum">
              <a:rPr lang="en-US" smtClean="0"/>
              <a:t>‹#›</a:t>
            </a:fld>
            <a:endParaRPr lang="en-US"/>
          </a:p>
        </p:txBody>
      </p:sp>
    </p:spTree>
    <p:extLst>
      <p:ext uri="{BB962C8B-B14F-4D97-AF65-F5344CB8AC3E}">
        <p14:creationId xmlns:p14="http://schemas.microsoft.com/office/powerpoint/2010/main" val="8475855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077517"/>
            <a:ext cx="3968496" cy="3661149"/>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4718649" y="1077517"/>
            <a:ext cx="3968496" cy="3661149"/>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41694922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ndParaRPr>
          </a:p>
          <a:p>
            <a:pPr>
              <a:defRPr/>
            </a:pPr>
            <a:endParaRPr lang="en-US">
              <a:solidFill>
                <a:srgbClr val="000000"/>
              </a:solidFill>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5C69E7-58D7-4953-9518-6732E43B93B9}" type="slidenum">
              <a:rPr lang="en-US">
                <a:solidFill>
                  <a:srgbClr val="000000"/>
                </a:solidFill>
                <a:latin typeface="Trebuchet MS"/>
              </a:rPr>
              <a:pPr>
                <a:defRPr/>
              </a:pPr>
              <a:t>‹#›</a:t>
            </a:fld>
            <a:endParaRPr lang="en-US">
              <a:solidFill>
                <a:srgbClr val="000000"/>
              </a:solidFill>
              <a:latin typeface="Trebuchet MS"/>
            </a:endParaRPr>
          </a:p>
        </p:txBody>
      </p:sp>
    </p:spTree>
    <p:extLst>
      <p:ext uri="{BB962C8B-B14F-4D97-AF65-F5344CB8AC3E}">
        <p14:creationId xmlns:p14="http://schemas.microsoft.com/office/powerpoint/2010/main" val="9685758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ndParaRPr>
          </a:p>
          <a:p>
            <a:pPr>
              <a:defRPr/>
            </a:pPr>
            <a:endParaRPr lang="en-US">
              <a:solidFill>
                <a:srgbClr val="000000"/>
              </a:solidFill>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E2B86D-1737-42CC-A720-97784FCED9D9}" type="slidenum">
              <a:rPr lang="en-US">
                <a:solidFill>
                  <a:srgbClr val="000000"/>
                </a:solidFill>
                <a:latin typeface="Trebuchet MS"/>
              </a:rPr>
              <a:pPr>
                <a:defRPr/>
              </a:pPr>
              <a:t>‹#›</a:t>
            </a:fld>
            <a:endParaRPr lang="en-US">
              <a:solidFill>
                <a:srgbClr val="000000"/>
              </a:solidFill>
              <a:latin typeface="Trebuchet MS"/>
            </a:endParaRPr>
          </a:p>
        </p:txBody>
      </p:sp>
    </p:spTree>
    <p:extLst>
      <p:ext uri="{BB962C8B-B14F-4D97-AF65-F5344CB8AC3E}">
        <p14:creationId xmlns:p14="http://schemas.microsoft.com/office/powerpoint/2010/main" val="10455779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ndParaRPr>
          </a:p>
          <a:p>
            <a:pPr>
              <a:defRPr/>
            </a:pPr>
            <a:endParaRPr lang="en-US">
              <a:solidFill>
                <a:srgbClr val="000000"/>
              </a:solidFill>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F958F4-9019-4DA7-93EB-81D3A0927D13}" type="slidenum">
              <a:rPr lang="en-US">
                <a:solidFill>
                  <a:srgbClr val="000000"/>
                </a:solidFill>
                <a:latin typeface="Trebuchet MS"/>
              </a:rPr>
              <a:pPr>
                <a:defRPr/>
              </a:pPr>
              <a:t>‹#›</a:t>
            </a:fld>
            <a:endParaRPr lang="en-US">
              <a:solidFill>
                <a:srgbClr val="000000"/>
              </a:solidFill>
              <a:latin typeface="Trebuchet MS"/>
            </a:endParaRPr>
          </a:p>
        </p:txBody>
      </p:sp>
    </p:spTree>
    <p:extLst>
      <p:ext uri="{BB962C8B-B14F-4D97-AF65-F5344CB8AC3E}">
        <p14:creationId xmlns:p14="http://schemas.microsoft.com/office/powerpoint/2010/main" val="4206339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857251"/>
            <a:ext cx="4191000" cy="37373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57251"/>
            <a:ext cx="4191000" cy="37373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ndParaRPr>
          </a:p>
          <a:p>
            <a:pPr>
              <a:defRPr/>
            </a:pPr>
            <a:endParaRPr lang="en-US">
              <a:solidFill>
                <a:srgbClr val="000000"/>
              </a:solidFill>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4B1762-7E82-48E0-818F-6F45FEA4952D}" type="slidenum">
              <a:rPr lang="en-US">
                <a:solidFill>
                  <a:srgbClr val="000000"/>
                </a:solidFill>
                <a:latin typeface="Trebuchet MS"/>
              </a:rPr>
              <a:pPr>
                <a:defRPr/>
              </a:pPr>
              <a:t>‹#›</a:t>
            </a:fld>
            <a:endParaRPr lang="en-US">
              <a:solidFill>
                <a:srgbClr val="000000"/>
              </a:solidFill>
              <a:latin typeface="Trebuchet MS"/>
            </a:endParaRPr>
          </a:p>
        </p:txBody>
      </p:sp>
    </p:spTree>
    <p:extLst>
      <p:ext uri="{BB962C8B-B14F-4D97-AF65-F5344CB8AC3E}">
        <p14:creationId xmlns:p14="http://schemas.microsoft.com/office/powerpoint/2010/main" val="19966422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30" name="Text Placeholder 29"/>
          <p:cNvSpPr>
            <a:spLocks noGrp="1"/>
          </p:cNvSpPr>
          <p:nvPr>
            <p:ph type="body" idx="1"/>
          </p:nvPr>
        </p:nvSpPr>
        <p:spPr>
          <a:xfrm>
            <a:off x="244930" y="571500"/>
            <a:ext cx="8670471" cy="4129768"/>
          </a:xfrm>
          <a:prstGeom prst="rect">
            <a:avLst/>
          </a:prstGeom>
        </p:spPr>
        <p:txBody>
          <a:bodyPr vert="horz" lIns="0" rIns="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9" name="Slide Number Placeholder 18"/>
          <p:cNvSpPr>
            <a:spLocks noGrp="1"/>
          </p:cNvSpPr>
          <p:nvPr>
            <p:ph type="sldNum" sz="quarter" idx="4"/>
          </p:nvPr>
        </p:nvSpPr>
        <p:spPr>
          <a:xfrm>
            <a:off x="6781800" y="4821077"/>
            <a:ext cx="2133600" cy="273844"/>
          </a:xfrm>
          <a:prstGeom prst="rect">
            <a:avLst/>
          </a:prstGeom>
        </p:spPr>
        <p:txBody>
          <a:bodyPr vert="horz" lIns="91440" tIns="45720" rIns="91440" bIns="45720" rtlCol="0" anchor="ctr"/>
          <a:lstStyle>
            <a:lvl1pPr algn="r">
              <a:defRPr sz="900">
                <a:solidFill>
                  <a:schemeClr val="tx1"/>
                </a:solidFill>
              </a:defRPr>
            </a:lvl1pPr>
          </a:lstStyle>
          <a:p>
            <a:fld id="{EC1DA482-8C3D-1B46-9517-60E4661D6553}" type="slidenum">
              <a:rPr lang="en-US" smtClean="0"/>
              <a:pPr/>
              <a:t>‹#›</a:t>
            </a:fld>
            <a:endParaRPr lang="en-US"/>
          </a:p>
        </p:txBody>
      </p:sp>
      <p:sp>
        <p:nvSpPr>
          <p:cNvPr id="20" name="Title Placeholder 19"/>
          <p:cNvSpPr>
            <a:spLocks noGrp="1"/>
          </p:cNvSpPr>
          <p:nvPr>
            <p:ph type="title"/>
          </p:nvPr>
        </p:nvSpPr>
        <p:spPr>
          <a:xfrm>
            <a:off x="244929" y="10411"/>
            <a:ext cx="8229600" cy="494441"/>
          </a:xfrm>
          <a:prstGeom prst="rect">
            <a:avLst/>
          </a:prstGeom>
        </p:spPr>
        <p:txBody>
          <a:bodyPr vert="horz" lIns="91440" tIns="45720" rIns="91440" bIns="45720" rtlCol="0" anchor="t">
            <a:normAutofit/>
          </a:bodyPr>
          <a:lstStyle/>
          <a:p>
            <a:r>
              <a:rPr lang="en-US"/>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50" r:id="rId1"/>
    <p:sldLayoutId id="2147483653" r:id="rId2"/>
    <p:sldLayoutId id="2147483658" r:id="rId3"/>
    <p:sldLayoutId id="2147483678" r:id="rId4"/>
    <p:sldLayoutId id="2147483679" r:id="rId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hdr="0" dt="0"/>
  <p:txStyles>
    <p:titleStyle>
      <a:lvl1pPr algn="l" rtl="0" eaLnBrk="1" latinLnBrk="0" hangingPunct="1">
        <a:spcBef>
          <a:spcPct val="0"/>
        </a:spcBef>
        <a:buNone/>
        <a:defRPr kumimoji="0" sz="3600" kern="1200" cap="none">
          <a:solidFill>
            <a:schemeClr val="tx1"/>
          </a:solidFill>
          <a:latin typeface="+mj-lt"/>
          <a:ea typeface="+mj-ea"/>
          <a:cs typeface="+mj-cs"/>
        </a:defRPr>
      </a:lvl1pPr>
    </p:titleStyle>
    <p:bodyStyle>
      <a:lvl1pPr marL="182880" indent="0" algn="l" rtl="0" eaLnBrk="1" latinLnBrk="0" hangingPunct="1">
        <a:spcBef>
          <a:spcPts val="0"/>
        </a:spcBef>
        <a:buClr>
          <a:schemeClr val="accent1"/>
        </a:buClr>
        <a:buSzPct val="80000"/>
        <a:buFont typeface="Wingdings 2"/>
        <a:buNone/>
        <a:defRPr kumimoji="0" sz="2400" kern="1200" cap="none">
          <a:solidFill>
            <a:schemeClr val="tx1"/>
          </a:solidFill>
          <a:latin typeface="Franklin Gothic Book"/>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400" kern="1200">
          <a:solidFill>
            <a:schemeClr val="tx1"/>
          </a:solidFill>
          <a:latin typeface="Franklin Gothic Book"/>
          <a:ea typeface="+mn-ea"/>
          <a:cs typeface="+mn-cs"/>
        </a:defRPr>
      </a:lvl2pPr>
      <a:lvl3pPr marL="1005840" indent="-256032" algn="l" rtl="0" eaLnBrk="1" latinLnBrk="0" hangingPunct="1">
        <a:spcBef>
          <a:spcPct val="20000"/>
        </a:spcBef>
        <a:buClr>
          <a:schemeClr val="accent2"/>
        </a:buClr>
        <a:buSzPct val="85000"/>
        <a:buFont typeface="Arial"/>
        <a:buChar char="○"/>
        <a:defRPr kumimoji="0" sz="2000" kern="1200">
          <a:solidFill>
            <a:schemeClr val="tx1"/>
          </a:solidFill>
          <a:latin typeface="Franklin Gothic Book"/>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1800" kern="1200">
          <a:solidFill>
            <a:schemeClr val="tx1"/>
          </a:solidFill>
          <a:latin typeface="Franklin Gothic Book"/>
          <a:ea typeface="+mn-ea"/>
          <a:cs typeface="+mn-cs"/>
        </a:defRPr>
      </a:lvl4pPr>
      <a:lvl5pPr marL="1490472" indent="-182880" algn="l" rtl="0" eaLnBrk="1" latinLnBrk="0" hangingPunct="1">
        <a:spcBef>
          <a:spcPct val="20000"/>
        </a:spcBef>
        <a:buClr>
          <a:schemeClr val="accent4"/>
        </a:buClr>
        <a:buSzPct val="100000"/>
        <a:buFont typeface="Arial"/>
        <a:buChar char="-"/>
        <a:defRPr kumimoji="0" sz="1800" kern="1200">
          <a:solidFill>
            <a:schemeClr val="tx1"/>
          </a:solidFill>
          <a:latin typeface="Franklin Gothic Book"/>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FF"/>
            </a:gs>
            <a:gs pos="100000">
              <a:srgbClr val="DAE9FF"/>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304800" y="857251"/>
            <a:ext cx="8534400" cy="37373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1" name="Rectangle 3"/>
          <p:cNvSpPr>
            <a:spLocks noGrp="1" noChangeArrowheads="1"/>
          </p:cNvSpPr>
          <p:nvPr>
            <p:ph type="title"/>
          </p:nvPr>
        </p:nvSpPr>
        <p:spPr bwMode="auto">
          <a:xfrm>
            <a:off x="990600" y="114300"/>
            <a:ext cx="58674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084" name="Rectangle 4"/>
          <p:cNvSpPr>
            <a:spLocks noGrp="1" noChangeArrowheads="1"/>
          </p:cNvSpPr>
          <p:nvPr>
            <p:ph type="dt" sz="half" idx="2"/>
          </p:nvPr>
        </p:nvSpPr>
        <p:spPr bwMode="auto">
          <a:xfrm>
            <a:off x="457200" y="4786312"/>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750" b="0">
                <a:effectLst/>
                <a:latin typeface="+mn-lt"/>
              </a:defRPr>
            </a:lvl1pPr>
          </a:lstStyle>
          <a:p>
            <a:pPr>
              <a:defRPr/>
            </a:pPr>
            <a:endParaRPr lang="en-US">
              <a:solidFill>
                <a:srgbClr val="000000"/>
              </a:solidFill>
              <a:latin typeface="Trebuchet MS"/>
            </a:endParaRPr>
          </a:p>
          <a:p>
            <a:pPr>
              <a:defRPr/>
            </a:pPr>
            <a:endParaRPr lang="en-US">
              <a:solidFill>
                <a:srgbClr val="000000"/>
              </a:solidFill>
              <a:latin typeface="Trebuchet MS"/>
            </a:endParaRPr>
          </a:p>
        </p:txBody>
      </p:sp>
      <p:sp>
        <p:nvSpPr>
          <p:cNvPr id="942085" name="Rectangle 5"/>
          <p:cNvSpPr>
            <a:spLocks noGrp="1" noChangeArrowheads="1"/>
          </p:cNvSpPr>
          <p:nvPr>
            <p:ph type="ftr" sz="quarter" idx="3"/>
          </p:nvPr>
        </p:nvSpPr>
        <p:spPr bwMode="auto">
          <a:xfrm>
            <a:off x="3124200" y="4786312"/>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900">
                <a:effectLst/>
                <a:latin typeface="+mn-lt"/>
              </a:defRPr>
            </a:lvl1pPr>
          </a:lstStyle>
          <a:p>
            <a:pPr>
              <a:defRPr/>
            </a:pPr>
            <a:endParaRPr lang="en-US">
              <a:solidFill>
                <a:srgbClr val="000000"/>
              </a:solidFill>
              <a:latin typeface="Trebuchet MS"/>
            </a:endParaRPr>
          </a:p>
        </p:txBody>
      </p:sp>
      <p:sp>
        <p:nvSpPr>
          <p:cNvPr id="942086" name="Rectangle 6"/>
          <p:cNvSpPr>
            <a:spLocks noGrp="1" noChangeArrowheads="1"/>
          </p:cNvSpPr>
          <p:nvPr>
            <p:ph type="sldNum" sz="quarter" idx="4"/>
          </p:nvPr>
        </p:nvSpPr>
        <p:spPr bwMode="auto">
          <a:xfrm>
            <a:off x="6934200" y="4900612"/>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b="0">
                <a:effectLst/>
                <a:latin typeface="+mn-lt"/>
              </a:defRPr>
            </a:lvl1pPr>
          </a:lstStyle>
          <a:p>
            <a:pPr>
              <a:defRPr/>
            </a:pPr>
            <a:fld id="{C70756BE-C92B-4FFA-B79B-9820355FD50D}" type="slidenum">
              <a:rPr lang="en-US">
                <a:solidFill>
                  <a:srgbClr val="000000"/>
                </a:solidFill>
                <a:latin typeface="Trebuchet MS"/>
              </a:rPr>
              <a:pPr>
                <a:defRPr/>
              </a:pPr>
              <a:t>‹#›</a:t>
            </a:fld>
            <a:endParaRPr lang="en-US">
              <a:solidFill>
                <a:srgbClr val="000000"/>
              </a:solidFill>
              <a:latin typeface="Trebuchet MS"/>
            </a:endParaRPr>
          </a:p>
        </p:txBody>
      </p:sp>
    </p:spTree>
    <p:extLst>
      <p:ext uri="{BB962C8B-B14F-4D97-AF65-F5344CB8AC3E}">
        <p14:creationId xmlns:p14="http://schemas.microsoft.com/office/powerpoint/2010/main" val="192415182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hdr="0" ftr="0" dt="0"/>
  <p:txStyles>
    <p:titleStyle>
      <a:lvl1pPr algn="ctr" rtl="0" eaLnBrk="0" fontAlgn="base" hangingPunct="0">
        <a:spcBef>
          <a:spcPct val="0"/>
        </a:spcBef>
        <a:spcAft>
          <a:spcPct val="0"/>
        </a:spcAft>
        <a:defRPr sz="1800" b="1">
          <a:solidFill>
            <a:srgbClr val="FFE101"/>
          </a:solidFill>
          <a:latin typeface="+mj-lt"/>
          <a:ea typeface="+mj-ea"/>
          <a:cs typeface="+mj-cs"/>
        </a:defRPr>
      </a:lvl1pPr>
      <a:lvl2pPr algn="ctr" rtl="0" eaLnBrk="0" fontAlgn="base" hangingPunct="0">
        <a:spcBef>
          <a:spcPct val="0"/>
        </a:spcBef>
        <a:spcAft>
          <a:spcPct val="0"/>
        </a:spcAft>
        <a:defRPr sz="1800" b="1">
          <a:solidFill>
            <a:srgbClr val="FFE101"/>
          </a:solidFill>
          <a:latin typeface="Trebuchet MS" pitchFamily="34" charset="0"/>
        </a:defRPr>
      </a:lvl2pPr>
      <a:lvl3pPr algn="ctr" rtl="0" eaLnBrk="0" fontAlgn="base" hangingPunct="0">
        <a:spcBef>
          <a:spcPct val="0"/>
        </a:spcBef>
        <a:spcAft>
          <a:spcPct val="0"/>
        </a:spcAft>
        <a:defRPr sz="1800" b="1">
          <a:solidFill>
            <a:srgbClr val="FFE101"/>
          </a:solidFill>
          <a:latin typeface="Trebuchet MS" pitchFamily="34" charset="0"/>
        </a:defRPr>
      </a:lvl3pPr>
      <a:lvl4pPr algn="ctr" rtl="0" eaLnBrk="0" fontAlgn="base" hangingPunct="0">
        <a:spcBef>
          <a:spcPct val="0"/>
        </a:spcBef>
        <a:spcAft>
          <a:spcPct val="0"/>
        </a:spcAft>
        <a:defRPr sz="1800" b="1">
          <a:solidFill>
            <a:srgbClr val="FFE101"/>
          </a:solidFill>
          <a:latin typeface="Trebuchet MS" pitchFamily="34" charset="0"/>
        </a:defRPr>
      </a:lvl4pPr>
      <a:lvl5pPr algn="ctr" rtl="0" eaLnBrk="0" fontAlgn="base" hangingPunct="0">
        <a:spcBef>
          <a:spcPct val="0"/>
        </a:spcBef>
        <a:spcAft>
          <a:spcPct val="0"/>
        </a:spcAft>
        <a:defRPr sz="1800" b="1">
          <a:solidFill>
            <a:srgbClr val="FFE101"/>
          </a:solidFill>
          <a:latin typeface="Trebuchet MS" pitchFamily="34" charset="0"/>
        </a:defRPr>
      </a:lvl5pPr>
      <a:lvl6pPr marL="342900" algn="ctr" rtl="0" fontAlgn="base">
        <a:spcBef>
          <a:spcPct val="0"/>
        </a:spcBef>
        <a:spcAft>
          <a:spcPct val="0"/>
        </a:spcAft>
        <a:defRPr sz="1800" b="1">
          <a:solidFill>
            <a:srgbClr val="FFE101"/>
          </a:solidFill>
          <a:latin typeface="Trebuchet MS" pitchFamily="34" charset="0"/>
        </a:defRPr>
      </a:lvl6pPr>
      <a:lvl7pPr marL="685800" algn="ctr" rtl="0" fontAlgn="base">
        <a:spcBef>
          <a:spcPct val="0"/>
        </a:spcBef>
        <a:spcAft>
          <a:spcPct val="0"/>
        </a:spcAft>
        <a:defRPr sz="1800" b="1">
          <a:solidFill>
            <a:srgbClr val="FFE101"/>
          </a:solidFill>
          <a:latin typeface="Trebuchet MS" pitchFamily="34" charset="0"/>
        </a:defRPr>
      </a:lvl7pPr>
      <a:lvl8pPr marL="1028700" algn="ctr" rtl="0" fontAlgn="base">
        <a:spcBef>
          <a:spcPct val="0"/>
        </a:spcBef>
        <a:spcAft>
          <a:spcPct val="0"/>
        </a:spcAft>
        <a:defRPr sz="1800" b="1">
          <a:solidFill>
            <a:srgbClr val="FFE101"/>
          </a:solidFill>
          <a:latin typeface="Trebuchet MS" pitchFamily="34" charset="0"/>
        </a:defRPr>
      </a:lvl8pPr>
      <a:lvl9pPr marL="1371600" algn="ctr" rtl="0" fontAlgn="base">
        <a:spcBef>
          <a:spcPct val="0"/>
        </a:spcBef>
        <a:spcAft>
          <a:spcPct val="0"/>
        </a:spcAft>
        <a:defRPr sz="1800" b="1">
          <a:solidFill>
            <a:srgbClr val="FFE101"/>
          </a:solidFill>
          <a:latin typeface="Trebuchet MS" pitchFamily="34" charset="0"/>
        </a:defRPr>
      </a:lvl9pPr>
    </p:titleStyle>
    <p:bodyStyle>
      <a:lvl1pPr marL="257175" indent="-257175" algn="l" rtl="0" eaLnBrk="0" fontAlgn="base" hangingPunct="0">
        <a:spcBef>
          <a:spcPct val="20000"/>
        </a:spcBef>
        <a:spcAft>
          <a:spcPct val="0"/>
        </a:spcAft>
        <a:buFont typeface="Wingdings" pitchFamily="2" charset="2"/>
        <a:buChar char="Ø"/>
        <a:defRPr sz="1800" b="1">
          <a:solidFill>
            <a:schemeClr val="tx1"/>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solidFill>
          <a:latin typeface="+mn-lt"/>
        </a:defRPr>
      </a:lvl2pPr>
      <a:lvl3pPr marL="857250" indent="-171450" algn="l" rtl="0" eaLnBrk="0" fontAlgn="base" hangingPunct="0">
        <a:spcBef>
          <a:spcPct val="20000"/>
        </a:spcBef>
        <a:spcAft>
          <a:spcPct val="0"/>
        </a:spcAft>
        <a:buSzPct val="50000"/>
        <a:buChar char="o"/>
        <a:defRPr sz="1500">
          <a:solidFill>
            <a:schemeClr val="tx1"/>
          </a:solidFill>
          <a:latin typeface="+mn-lt"/>
        </a:defRPr>
      </a:lvl3pPr>
      <a:lvl4pPr marL="1200150" indent="-171450" algn="l" rtl="0" eaLnBrk="0" fontAlgn="base" hangingPunct="0">
        <a:spcBef>
          <a:spcPct val="20000"/>
        </a:spcBef>
        <a:spcAft>
          <a:spcPct val="0"/>
        </a:spcAft>
        <a:buSzPct val="80000"/>
        <a:buChar char="•"/>
        <a:defRPr>
          <a:solidFill>
            <a:schemeClr val="tx1"/>
          </a:solidFill>
          <a:latin typeface="+mn-lt"/>
        </a:defRPr>
      </a:lvl4pPr>
      <a:lvl5pPr marL="1543050" indent="-171450" algn="l" rtl="0" eaLnBrk="0" fontAlgn="base" hangingPunct="0">
        <a:spcBef>
          <a:spcPct val="20000"/>
        </a:spcBef>
        <a:spcAft>
          <a:spcPct val="0"/>
        </a:spcAft>
        <a:buSzPct val="80000"/>
        <a:buChar char="•"/>
        <a:defRPr>
          <a:solidFill>
            <a:schemeClr val="tx1"/>
          </a:solidFill>
          <a:latin typeface="+mn-lt"/>
        </a:defRPr>
      </a:lvl5pPr>
      <a:lvl6pPr marL="1885950" indent="-171450" algn="l" rtl="0" fontAlgn="base">
        <a:spcBef>
          <a:spcPct val="20000"/>
        </a:spcBef>
        <a:spcAft>
          <a:spcPct val="0"/>
        </a:spcAft>
        <a:buSzPct val="80000"/>
        <a:buChar char="•"/>
        <a:defRPr>
          <a:solidFill>
            <a:schemeClr val="tx1"/>
          </a:solidFill>
          <a:latin typeface="+mn-lt"/>
        </a:defRPr>
      </a:lvl6pPr>
      <a:lvl7pPr marL="2228850" indent="-171450" algn="l" rtl="0" fontAlgn="base">
        <a:spcBef>
          <a:spcPct val="20000"/>
        </a:spcBef>
        <a:spcAft>
          <a:spcPct val="0"/>
        </a:spcAft>
        <a:buSzPct val="80000"/>
        <a:buChar char="•"/>
        <a:defRPr>
          <a:solidFill>
            <a:schemeClr val="tx1"/>
          </a:solidFill>
          <a:latin typeface="+mn-lt"/>
        </a:defRPr>
      </a:lvl7pPr>
      <a:lvl8pPr marL="2571750" indent="-171450" algn="l" rtl="0" fontAlgn="base">
        <a:spcBef>
          <a:spcPct val="20000"/>
        </a:spcBef>
        <a:spcAft>
          <a:spcPct val="0"/>
        </a:spcAft>
        <a:buSzPct val="80000"/>
        <a:buChar char="•"/>
        <a:defRPr>
          <a:solidFill>
            <a:schemeClr val="tx1"/>
          </a:solidFill>
          <a:latin typeface="+mn-lt"/>
        </a:defRPr>
      </a:lvl8pPr>
      <a:lvl9pPr marL="2914650" indent="-171450" algn="l" rtl="0" fontAlgn="base">
        <a:spcBef>
          <a:spcPct val="20000"/>
        </a:spcBef>
        <a:spcAft>
          <a:spcPct val="0"/>
        </a:spcAft>
        <a:buSzPct val="80000"/>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AA03E9-0104-EA4C-87F1-D32AE033C76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FD23B6-1580-634E-A816-0DE6E7848B6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C9866-8D95-AD43-AAEC-66FFC4F793E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90A5F15-442D-1446-83CC-C62937CB1331}" type="datetimeFigureOut">
              <a:rPr lang="en-US" smtClean="0"/>
              <a:t>5/30/20</a:t>
            </a:fld>
            <a:endParaRPr lang="en-US"/>
          </a:p>
        </p:txBody>
      </p:sp>
      <p:sp>
        <p:nvSpPr>
          <p:cNvPr id="5" name="Footer Placeholder 4">
            <a:extLst>
              <a:ext uri="{FF2B5EF4-FFF2-40B4-BE49-F238E27FC236}">
                <a16:creationId xmlns:a16="http://schemas.microsoft.com/office/drawing/2014/main" id="{3867C581-300C-8246-887B-655EF66A574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250D31-B111-2643-93D8-D692339CF55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1C871E-5C62-2B4D-936D-83E71CBB1F9F}" type="slidenum">
              <a:rPr lang="en-US" smtClean="0"/>
              <a:t>‹#›</a:t>
            </a:fld>
            <a:endParaRPr lang="en-US"/>
          </a:p>
        </p:txBody>
      </p:sp>
    </p:spTree>
    <p:extLst>
      <p:ext uri="{BB962C8B-B14F-4D97-AF65-F5344CB8AC3E}">
        <p14:creationId xmlns:p14="http://schemas.microsoft.com/office/powerpoint/2010/main" val="60432149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0E650B-FEA1-1440-B633-F5D96123004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F50FB6-73D7-F446-A48E-76B28DC791F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611C9-DAE6-6849-BF99-5DDA08660E6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D66771-C2F8-AF4A-980B-9612410A38DF}" type="datetimeFigureOut">
              <a:rPr lang="en-US" smtClean="0"/>
              <a:t>5/30/20</a:t>
            </a:fld>
            <a:endParaRPr lang="en-US"/>
          </a:p>
        </p:txBody>
      </p:sp>
      <p:sp>
        <p:nvSpPr>
          <p:cNvPr id="5" name="Footer Placeholder 4">
            <a:extLst>
              <a:ext uri="{FF2B5EF4-FFF2-40B4-BE49-F238E27FC236}">
                <a16:creationId xmlns:a16="http://schemas.microsoft.com/office/drawing/2014/main" id="{0437FEAB-37F2-074C-92D7-0BE17A93159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CB7EE0-6BFA-2145-BAC2-96A548AFDDA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245A0E7-B648-694B-89D4-CBADC6A0735B}" type="slidenum">
              <a:rPr lang="en-US" smtClean="0"/>
              <a:t>‹#›</a:t>
            </a:fld>
            <a:endParaRPr lang="en-US"/>
          </a:p>
        </p:txBody>
      </p:sp>
    </p:spTree>
    <p:extLst>
      <p:ext uri="{BB962C8B-B14F-4D97-AF65-F5344CB8AC3E}">
        <p14:creationId xmlns:p14="http://schemas.microsoft.com/office/powerpoint/2010/main" val="358502699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10.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745E5-F362-F248-9F72-6D13C0BACE9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C2492E1-A492-DE44-898B-FA701CF2ED4C}"/>
              </a:ext>
            </a:extLst>
          </p:cNvPr>
          <p:cNvPicPr>
            <a:picLocks noGrp="1" noChangeAspect="1"/>
          </p:cNvPicPr>
          <p:nvPr>
            <p:ph idx="1"/>
          </p:nvPr>
        </p:nvPicPr>
        <p:blipFill>
          <a:blip r:embed="rId3"/>
          <a:stretch>
            <a:fillRect/>
          </a:stretch>
        </p:blipFill>
        <p:spPr>
          <a:xfrm>
            <a:off x="0" y="-589341"/>
            <a:ext cx="9144000" cy="6933365"/>
          </a:xfrm>
        </p:spPr>
      </p:pic>
      <p:sp>
        <p:nvSpPr>
          <p:cNvPr id="6" name="Title 1">
            <a:extLst>
              <a:ext uri="{FF2B5EF4-FFF2-40B4-BE49-F238E27FC236}">
                <a16:creationId xmlns:a16="http://schemas.microsoft.com/office/drawing/2014/main" id="{2CCE5E43-C184-904D-881C-5132E4B5955D}"/>
              </a:ext>
            </a:extLst>
          </p:cNvPr>
          <p:cNvSpPr txBox="1">
            <a:spLocks/>
          </p:cNvSpPr>
          <p:nvPr/>
        </p:nvSpPr>
        <p:spPr>
          <a:xfrm>
            <a:off x="861181" y="10696"/>
            <a:ext cx="7590559" cy="147096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a:solidFill>
                  <a:srgbClr val="FFFF00"/>
                </a:solidFill>
              </a:rPr>
              <a:t>Impact of constellations of low Earth orbiting satellites on Rubin Observatory</a:t>
            </a:r>
          </a:p>
        </p:txBody>
      </p:sp>
      <p:sp>
        <p:nvSpPr>
          <p:cNvPr id="7" name="Content Placeholder 2">
            <a:extLst>
              <a:ext uri="{FF2B5EF4-FFF2-40B4-BE49-F238E27FC236}">
                <a16:creationId xmlns:a16="http://schemas.microsoft.com/office/drawing/2014/main" id="{6F97EC50-4881-414F-B87E-1D3355BF5825}"/>
              </a:ext>
            </a:extLst>
          </p:cNvPr>
          <p:cNvSpPr txBox="1">
            <a:spLocks/>
          </p:cNvSpPr>
          <p:nvPr/>
        </p:nvSpPr>
        <p:spPr>
          <a:xfrm>
            <a:off x="628650" y="1481656"/>
            <a:ext cx="7886700" cy="201821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lumMod val="95000"/>
                  </a:schemeClr>
                </a:solidFill>
              </a:rPr>
              <a:t>Tony Tyson</a:t>
            </a:r>
          </a:p>
          <a:p>
            <a:pPr marL="0" indent="0" algn="ctr">
              <a:buFont typeface="Arial" panose="020B0604020202020204" pitchFamily="34" charset="0"/>
              <a:buNone/>
            </a:pPr>
            <a:r>
              <a:rPr lang="en-US" dirty="0">
                <a:solidFill>
                  <a:schemeClr val="bg1">
                    <a:lumMod val="95000"/>
                  </a:schemeClr>
                </a:solidFill>
              </a:rPr>
              <a:t>University of California, Davis</a:t>
            </a:r>
          </a:p>
          <a:p>
            <a:pPr marL="0" indent="0" algn="ctr">
              <a:buFont typeface="Arial" panose="020B0604020202020204" pitchFamily="34" charset="0"/>
              <a:buNone/>
            </a:pPr>
            <a:r>
              <a:rPr lang="en-US" dirty="0">
                <a:solidFill>
                  <a:schemeClr val="bg1">
                    <a:lumMod val="95000"/>
                  </a:schemeClr>
                </a:solidFill>
              </a:rPr>
              <a:t>Chief Scientist, Vera C. Rubin Observatory</a:t>
            </a:r>
          </a:p>
        </p:txBody>
      </p:sp>
      <p:sp>
        <p:nvSpPr>
          <p:cNvPr id="8" name="TextBox 7">
            <a:extLst>
              <a:ext uri="{FF2B5EF4-FFF2-40B4-BE49-F238E27FC236}">
                <a16:creationId xmlns:a16="http://schemas.microsoft.com/office/drawing/2014/main" id="{FAD4C681-81CA-784B-9B35-5F3435782E8C}"/>
              </a:ext>
            </a:extLst>
          </p:cNvPr>
          <p:cNvSpPr txBox="1"/>
          <p:nvPr/>
        </p:nvSpPr>
        <p:spPr>
          <a:xfrm>
            <a:off x="2608046" y="4665610"/>
            <a:ext cx="3657604" cy="338554"/>
          </a:xfrm>
          <a:prstGeom prst="rect">
            <a:avLst/>
          </a:prstGeom>
          <a:noFill/>
        </p:spPr>
        <p:txBody>
          <a:bodyPr wrap="none" rtlCol="0">
            <a:spAutoFit/>
          </a:bodyPr>
          <a:lstStyle/>
          <a:p>
            <a:r>
              <a:rPr lang="en-US" sz="1600" i="1" dirty="0">
                <a:solidFill>
                  <a:schemeClr val="bg1">
                    <a:lumMod val="85000"/>
                  </a:schemeClr>
                </a:solidFill>
              </a:rPr>
              <a:t>AAS – SIA   Webinar     </a:t>
            </a:r>
            <a:r>
              <a:rPr lang="en-US" sz="1600" dirty="0">
                <a:solidFill>
                  <a:schemeClr val="bg1">
                    <a:lumMod val="85000"/>
                  </a:schemeClr>
                </a:solidFill>
              </a:rPr>
              <a:t>     May 26, 2020</a:t>
            </a:r>
          </a:p>
        </p:txBody>
      </p:sp>
    </p:spTree>
    <p:extLst>
      <p:ext uri="{BB962C8B-B14F-4D97-AF65-F5344CB8AC3E}">
        <p14:creationId xmlns:p14="http://schemas.microsoft.com/office/powerpoint/2010/main" val="8037854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E8C8-5980-9541-A9E8-A7D6291EE625}"/>
              </a:ext>
            </a:extLst>
          </p:cNvPr>
          <p:cNvSpPr>
            <a:spLocks noGrp="1"/>
          </p:cNvSpPr>
          <p:nvPr>
            <p:ph type="title"/>
          </p:nvPr>
        </p:nvSpPr>
        <p:spPr/>
        <p:txBody>
          <a:bodyPr>
            <a:normAutofit/>
          </a:bodyPr>
          <a:lstStyle/>
          <a:p>
            <a:r>
              <a:rPr lang="en-US" b="1" dirty="0">
                <a:solidFill>
                  <a:schemeClr val="bg1"/>
                </a:solidFill>
              </a:rPr>
              <a:t>             </a:t>
            </a:r>
            <a:r>
              <a:rPr lang="en-US" b="1" dirty="0">
                <a:solidFill>
                  <a:srgbClr val="FFFF00"/>
                </a:solidFill>
              </a:rPr>
              <a:t>Rubin Observatory: a limiting case</a:t>
            </a:r>
          </a:p>
        </p:txBody>
      </p:sp>
      <p:sp>
        <p:nvSpPr>
          <p:cNvPr id="3" name="Content Placeholder 2">
            <a:extLst>
              <a:ext uri="{FF2B5EF4-FFF2-40B4-BE49-F238E27FC236}">
                <a16:creationId xmlns:a16="http://schemas.microsoft.com/office/drawing/2014/main" id="{235F7BC9-6666-F944-9C9B-880BF09EB69C}"/>
              </a:ext>
            </a:extLst>
          </p:cNvPr>
          <p:cNvSpPr>
            <a:spLocks noGrp="1"/>
          </p:cNvSpPr>
          <p:nvPr>
            <p:ph idx="1"/>
          </p:nvPr>
        </p:nvSpPr>
        <p:spPr/>
        <p:txBody>
          <a:bodyPr/>
          <a:lstStyle/>
          <a:p>
            <a:r>
              <a:rPr lang="en-US" dirty="0">
                <a:solidFill>
                  <a:schemeClr val="bg1"/>
                </a:solidFill>
              </a:rPr>
              <a:t>All optical astronomy observatories will be affected to some degree by the light pollution generated by LEO </a:t>
            </a:r>
            <a:r>
              <a:rPr lang="en-US" dirty="0" err="1">
                <a:solidFill>
                  <a:schemeClr val="bg1"/>
                </a:solidFill>
              </a:rPr>
              <a:t>Sats</a:t>
            </a:r>
            <a:r>
              <a:rPr lang="en-US" dirty="0">
                <a:solidFill>
                  <a:schemeClr val="bg1"/>
                </a:solidFill>
              </a:rPr>
              <a:t>.  The issue is frequency of </a:t>
            </a:r>
            <a:r>
              <a:rPr lang="en-US" dirty="0" err="1">
                <a:solidFill>
                  <a:schemeClr val="bg1"/>
                </a:solidFill>
              </a:rPr>
              <a:t>LEOsat</a:t>
            </a:r>
            <a:r>
              <a:rPr lang="en-US" dirty="0">
                <a:solidFill>
                  <a:schemeClr val="bg1"/>
                </a:solidFill>
              </a:rPr>
              <a:t> trails in their data and their brightness. </a:t>
            </a:r>
          </a:p>
          <a:p>
            <a:endParaRPr lang="en-US" dirty="0">
              <a:solidFill>
                <a:schemeClr val="bg1"/>
              </a:solidFill>
            </a:endParaRPr>
          </a:p>
          <a:p>
            <a:r>
              <a:rPr lang="en-US" dirty="0">
                <a:solidFill>
                  <a:schemeClr val="bg1"/>
                </a:solidFill>
              </a:rPr>
              <a:t>Rubin Observatory is the limiting case because of its unprecedented throughput: the product of its light collection and the wide field of view per exposure.</a:t>
            </a:r>
          </a:p>
        </p:txBody>
      </p:sp>
    </p:spTree>
    <p:extLst>
      <p:ext uri="{BB962C8B-B14F-4D97-AF65-F5344CB8AC3E}">
        <p14:creationId xmlns:p14="http://schemas.microsoft.com/office/powerpoint/2010/main" val="30981641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lsst_cutaway_final_01%20copy.jpg"/>
          <p:cNvPicPr>
            <a:picLocks noChangeAspect="1"/>
          </p:cNvPicPr>
          <p:nvPr/>
        </p:nvPicPr>
        <p:blipFill>
          <a:blip r:embed="rId3">
            <a:extLst/>
          </a:blip>
          <a:stretch>
            <a:fillRect/>
          </a:stretch>
        </p:blipFill>
        <p:spPr>
          <a:xfrm>
            <a:off x="-265563" y="0"/>
            <a:ext cx="6550926" cy="5143500"/>
          </a:xfrm>
          <a:prstGeom prst="rect">
            <a:avLst/>
          </a:prstGeom>
          <a:ln w="12700">
            <a:miter lim="400000"/>
          </a:ln>
        </p:spPr>
      </p:pic>
      <p:pic>
        <p:nvPicPr>
          <p:cNvPr id="221" name="LSST_sensor_grid_with_moon_blue.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5477837" y="1369077"/>
            <a:ext cx="3512035" cy="3489016"/>
          </a:xfrm>
          <a:custGeom>
            <a:avLst/>
            <a:gdLst/>
            <a:ahLst/>
            <a:cxnLst>
              <a:cxn ang="0">
                <a:pos x="wd2" y="hd2"/>
              </a:cxn>
              <a:cxn ang="5400000">
                <a:pos x="wd2" y="hd2"/>
              </a:cxn>
              <a:cxn ang="10800000">
                <a:pos x="wd2" y="hd2"/>
              </a:cxn>
              <a:cxn ang="16200000">
                <a:pos x="wd2" y="hd2"/>
              </a:cxn>
            </a:cxnLst>
            <a:rect l="0" t="0" r="r" b="b"/>
            <a:pathLst>
              <a:path w="20760" h="21530" extrusionOk="0">
                <a:moveTo>
                  <a:pt x="10305" y="1"/>
                </a:moveTo>
                <a:cubicBezTo>
                  <a:pt x="10009" y="5"/>
                  <a:pt x="9711" y="22"/>
                  <a:pt x="9414" y="53"/>
                </a:cubicBezTo>
                <a:cubicBezTo>
                  <a:pt x="5724" y="443"/>
                  <a:pt x="2579" y="2718"/>
                  <a:pt x="1012" y="6132"/>
                </a:cubicBezTo>
                <a:cubicBezTo>
                  <a:pt x="-840" y="10166"/>
                  <a:pt x="-106" y="14963"/>
                  <a:pt x="2858" y="18191"/>
                </a:cubicBezTo>
                <a:cubicBezTo>
                  <a:pt x="4563" y="20049"/>
                  <a:pt x="6889" y="21225"/>
                  <a:pt x="9395" y="21496"/>
                </a:cubicBezTo>
                <a:cubicBezTo>
                  <a:pt x="10048" y="21566"/>
                  <a:pt x="11329" y="21524"/>
                  <a:pt x="12011" y="21409"/>
                </a:cubicBezTo>
                <a:cubicBezTo>
                  <a:pt x="16393" y="20673"/>
                  <a:pt x="19754" y="17314"/>
                  <a:pt x="20631" y="12792"/>
                </a:cubicBezTo>
                <a:cubicBezTo>
                  <a:pt x="20743" y="12212"/>
                  <a:pt x="20760" y="11952"/>
                  <a:pt x="20760" y="10774"/>
                </a:cubicBezTo>
                <a:cubicBezTo>
                  <a:pt x="20760" y="9599"/>
                  <a:pt x="20743" y="9337"/>
                  <a:pt x="20632" y="8760"/>
                </a:cubicBezTo>
                <a:cubicBezTo>
                  <a:pt x="20242" y="6753"/>
                  <a:pt x="19309" y="4854"/>
                  <a:pt x="18004" y="3411"/>
                </a:cubicBezTo>
                <a:cubicBezTo>
                  <a:pt x="16012" y="1209"/>
                  <a:pt x="13174" y="-34"/>
                  <a:pt x="10305" y="1"/>
                </a:cubicBezTo>
                <a:close/>
              </a:path>
            </a:pathLst>
          </a:custGeom>
          <a:ln w="12700">
            <a:miter lim="400000"/>
          </a:ln>
        </p:spPr>
      </p:pic>
    </p:spTree>
    <p:extLst>
      <p:ext uri="{BB962C8B-B14F-4D97-AF65-F5344CB8AC3E}">
        <p14:creationId xmlns:p14="http://schemas.microsoft.com/office/powerpoint/2010/main" val="26340771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8E08C-251F-A44B-BA50-5041C4C91F8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852593F-A273-A544-AE18-3771AABA2A61}"/>
              </a:ext>
            </a:extLst>
          </p:cNvPr>
          <p:cNvPicPr>
            <a:picLocks noGrp="1" noChangeAspect="1"/>
          </p:cNvPicPr>
          <p:nvPr>
            <p:ph idx="1"/>
          </p:nvPr>
        </p:nvPicPr>
        <p:blipFill>
          <a:blip r:embed="rId3"/>
          <a:stretch>
            <a:fillRect/>
          </a:stretch>
        </p:blipFill>
        <p:spPr>
          <a:xfrm>
            <a:off x="2022528" y="154413"/>
            <a:ext cx="4707610" cy="4905554"/>
          </a:xfrm>
        </p:spPr>
      </p:pic>
      <p:cxnSp>
        <p:nvCxnSpPr>
          <p:cNvPr id="7" name="Straight Connector 6">
            <a:extLst>
              <a:ext uri="{FF2B5EF4-FFF2-40B4-BE49-F238E27FC236}">
                <a16:creationId xmlns:a16="http://schemas.microsoft.com/office/drawing/2014/main" id="{E1EFB498-9CB5-2540-8EFA-A0F7D023E7FD}"/>
              </a:ext>
            </a:extLst>
          </p:cNvPr>
          <p:cNvCxnSpPr/>
          <p:nvPr/>
        </p:nvCxnSpPr>
        <p:spPr>
          <a:xfrm flipV="1">
            <a:off x="2346593" y="1454227"/>
            <a:ext cx="4213952" cy="2674620"/>
          </a:xfrm>
          <a:prstGeom prst="line">
            <a:avLst/>
          </a:prstGeom>
          <a:effectLst>
            <a:glow rad="228600">
              <a:schemeClr val="accent2">
                <a:satMod val="175000"/>
                <a:alpha val="40000"/>
              </a:schemeClr>
            </a:glo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52985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3499DC-FD2D-094E-AB4F-EC632ACE70A2}"/>
              </a:ext>
            </a:extLst>
          </p:cNvPr>
          <p:cNvSpPr>
            <a:spLocks noGrp="1"/>
          </p:cNvSpPr>
          <p:nvPr>
            <p:ph type="sldNum" sz="quarter" idx="12"/>
          </p:nvPr>
        </p:nvSpPr>
        <p:spPr/>
        <p:txBody>
          <a:bodyPr/>
          <a:lstStyle/>
          <a:p>
            <a:pPr>
              <a:defRPr/>
            </a:pPr>
            <a:fld id="{51E2B86D-1737-42CC-A720-97784FCED9D9}" type="slidenum">
              <a:rPr lang="en-US" smtClean="0">
                <a:solidFill>
                  <a:srgbClr val="000000"/>
                </a:solidFill>
                <a:latin typeface="Trebuchet MS"/>
              </a:rPr>
              <a:pPr>
                <a:defRPr/>
              </a:pPr>
              <a:t>13</a:t>
            </a:fld>
            <a:endParaRPr lang="en-US">
              <a:solidFill>
                <a:srgbClr val="000000"/>
              </a:solidFill>
              <a:latin typeface="Trebuchet MS"/>
            </a:endParaRPr>
          </a:p>
        </p:txBody>
      </p:sp>
      <p:pic>
        <p:nvPicPr>
          <p:cNvPr id="12" name="Content Placeholder 11">
            <a:extLst>
              <a:ext uri="{FF2B5EF4-FFF2-40B4-BE49-F238E27FC236}">
                <a16:creationId xmlns:a16="http://schemas.microsoft.com/office/drawing/2014/main" id="{57944D2F-CE0B-6743-B3AC-00ADCFBD1C25}"/>
              </a:ext>
            </a:extLst>
          </p:cNvPr>
          <p:cNvPicPr>
            <a:picLocks noGrp="1" noChangeAspect="1"/>
          </p:cNvPicPr>
          <p:nvPr>
            <p:ph idx="1"/>
          </p:nvPr>
        </p:nvPicPr>
        <p:blipFill>
          <a:blip r:embed="rId3"/>
          <a:stretch>
            <a:fillRect/>
          </a:stretch>
        </p:blipFill>
        <p:spPr>
          <a:xfrm>
            <a:off x="2469662" y="142592"/>
            <a:ext cx="6202699" cy="4928172"/>
          </a:xfrm>
        </p:spPr>
      </p:pic>
      <p:sp>
        <p:nvSpPr>
          <p:cNvPr id="13" name="TextBox 12">
            <a:extLst>
              <a:ext uri="{FF2B5EF4-FFF2-40B4-BE49-F238E27FC236}">
                <a16:creationId xmlns:a16="http://schemas.microsoft.com/office/drawing/2014/main" id="{797889DF-C381-FB45-8363-DFEED466933A}"/>
              </a:ext>
            </a:extLst>
          </p:cNvPr>
          <p:cNvSpPr txBox="1"/>
          <p:nvPr/>
        </p:nvSpPr>
        <p:spPr>
          <a:xfrm>
            <a:off x="0" y="216670"/>
            <a:ext cx="2665709" cy="4524315"/>
          </a:xfrm>
          <a:prstGeom prst="rect">
            <a:avLst/>
          </a:prstGeom>
          <a:noFill/>
        </p:spPr>
        <p:txBody>
          <a:bodyPr wrap="square" rtlCol="0">
            <a:spAutoFit/>
          </a:bodyPr>
          <a:lstStyle/>
          <a:p>
            <a:pPr defTabSz="685800"/>
            <a:r>
              <a:rPr lang="en-US" sz="2400" dirty="0">
                <a:solidFill>
                  <a:prstClr val="white"/>
                </a:solidFill>
                <a:latin typeface="Calibri" panose="020F0502020204030204"/>
              </a:rPr>
              <a:t>Bright satellite trail in the Rubin Observatory camera induces image artifacts. </a:t>
            </a:r>
          </a:p>
          <a:p>
            <a:pPr defTabSz="685800"/>
            <a:endParaRPr lang="en-US" sz="2400" dirty="0">
              <a:solidFill>
                <a:prstClr val="white"/>
              </a:solidFill>
              <a:latin typeface="Calibri" panose="020F0502020204030204"/>
            </a:endParaRPr>
          </a:p>
          <a:p>
            <a:pPr defTabSz="685800"/>
            <a:r>
              <a:rPr lang="en-US" sz="2400" i="1" dirty="0">
                <a:solidFill>
                  <a:prstClr val="white"/>
                </a:solidFill>
                <a:latin typeface="Calibri" panose="020F0502020204030204"/>
              </a:rPr>
              <a:t>If </a:t>
            </a:r>
            <a:r>
              <a:rPr lang="en-US" sz="2400" i="1" dirty="0" err="1">
                <a:solidFill>
                  <a:prstClr val="white"/>
                </a:solidFill>
                <a:latin typeface="Calibri" panose="020F0502020204030204"/>
              </a:rPr>
              <a:t>LEOsat</a:t>
            </a:r>
            <a:r>
              <a:rPr lang="en-US" sz="2400" i="1" dirty="0">
                <a:solidFill>
                  <a:prstClr val="white"/>
                </a:solidFill>
                <a:latin typeface="Calibri" panose="020F0502020204030204"/>
              </a:rPr>
              <a:t> darkened to 7</a:t>
            </a:r>
            <a:r>
              <a:rPr lang="en-US" sz="2400" i="1" baseline="30000" dirty="0">
                <a:solidFill>
                  <a:prstClr val="white"/>
                </a:solidFill>
                <a:latin typeface="Calibri" panose="020F0502020204030204"/>
              </a:rPr>
              <a:t>th</a:t>
            </a:r>
            <a:r>
              <a:rPr lang="en-US" sz="2400" i="1" dirty="0">
                <a:solidFill>
                  <a:prstClr val="white"/>
                </a:solidFill>
                <a:latin typeface="Calibri" panose="020F0502020204030204"/>
              </a:rPr>
              <a:t> magnitude, special pixel processing can remove the “ghost”</a:t>
            </a:r>
          </a:p>
          <a:p>
            <a:pPr defTabSz="685800"/>
            <a:r>
              <a:rPr lang="en-US" sz="2400" i="1" dirty="0">
                <a:solidFill>
                  <a:prstClr val="white"/>
                </a:solidFill>
                <a:latin typeface="Calibri" panose="020F0502020204030204"/>
              </a:rPr>
              <a:t>trails.</a:t>
            </a:r>
          </a:p>
        </p:txBody>
      </p:sp>
    </p:spTree>
    <p:extLst>
      <p:ext uri="{BB962C8B-B14F-4D97-AF65-F5344CB8AC3E}">
        <p14:creationId xmlns:p14="http://schemas.microsoft.com/office/powerpoint/2010/main" val="11175779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D8169-82E2-F34F-8A84-A548DFDF8F33}"/>
              </a:ext>
            </a:extLst>
          </p:cNvPr>
          <p:cNvSpPr>
            <a:spLocks noGrp="1"/>
          </p:cNvSpPr>
          <p:nvPr>
            <p:ph type="title"/>
          </p:nvPr>
        </p:nvSpPr>
        <p:spPr/>
        <p:txBody>
          <a:bodyPr/>
          <a:lstStyle/>
          <a:p>
            <a:endParaRPr lang="en-US"/>
          </a:p>
        </p:txBody>
      </p:sp>
      <p:sp>
        <p:nvSpPr>
          <p:cNvPr id="7" name="TextBox 6">
            <a:extLst>
              <a:ext uri="{FF2B5EF4-FFF2-40B4-BE49-F238E27FC236}">
                <a16:creationId xmlns:a16="http://schemas.microsoft.com/office/drawing/2014/main" id="{143FE2F1-70BE-E844-82B7-05D5BEF20EE6}"/>
              </a:ext>
            </a:extLst>
          </p:cNvPr>
          <p:cNvSpPr txBox="1"/>
          <p:nvPr/>
        </p:nvSpPr>
        <p:spPr>
          <a:xfrm>
            <a:off x="7015205" y="416987"/>
            <a:ext cx="2134239" cy="707886"/>
          </a:xfrm>
          <a:prstGeom prst="rect">
            <a:avLst/>
          </a:prstGeom>
          <a:noFill/>
        </p:spPr>
        <p:txBody>
          <a:bodyPr wrap="none" rtlCol="0">
            <a:spAutoFit/>
          </a:bodyPr>
          <a:lstStyle/>
          <a:p>
            <a:r>
              <a:rPr lang="en-US" sz="2000" b="1" dirty="0">
                <a:solidFill>
                  <a:srgbClr val="FFFF00"/>
                </a:solidFill>
              </a:rPr>
              <a:t>Blanco imaging of </a:t>
            </a:r>
          </a:p>
          <a:p>
            <a:r>
              <a:rPr lang="en-US" sz="2000" b="1" dirty="0">
                <a:solidFill>
                  <a:srgbClr val="FFFF00"/>
                </a:solidFill>
              </a:rPr>
              <a:t>5 recent </a:t>
            </a:r>
            <a:r>
              <a:rPr lang="en-US" sz="2000" b="1" dirty="0" err="1">
                <a:solidFill>
                  <a:srgbClr val="FFFF00"/>
                </a:solidFill>
              </a:rPr>
              <a:t>Starlinks</a:t>
            </a:r>
            <a:endParaRPr lang="en-US" sz="2000" b="1" dirty="0">
              <a:solidFill>
                <a:srgbClr val="FFFF00"/>
              </a:solidFill>
            </a:endParaRPr>
          </a:p>
        </p:txBody>
      </p:sp>
      <p:pic>
        <p:nvPicPr>
          <p:cNvPr id="13" name="Content Placeholder 12">
            <a:extLst>
              <a:ext uri="{FF2B5EF4-FFF2-40B4-BE49-F238E27FC236}">
                <a16:creationId xmlns:a16="http://schemas.microsoft.com/office/drawing/2014/main" id="{C95243E0-6156-9644-9C31-3DF71AEF9960}"/>
              </a:ext>
            </a:extLst>
          </p:cNvPr>
          <p:cNvPicPr>
            <a:picLocks noGrp="1" noChangeAspect="1"/>
          </p:cNvPicPr>
          <p:nvPr>
            <p:ph idx="1"/>
          </p:nvPr>
        </p:nvPicPr>
        <p:blipFill>
          <a:blip r:embed="rId3"/>
          <a:stretch>
            <a:fillRect/>
          </a:stretch>
        </p:blipFill>
        <p:spPr>
          <a:xfrm>
            <a:off x="437493" y="337481"/>
            <a:ext cx="6418125" cy="4584376"/>
          </a:xfrm>
        </p:spPr>
      </p:pic>
      <p:sp>
        <p:nvSpPr>
          <p:cNvPr id="3" name="TextBox 2">
            <a:extLst>
              <a:ext uri="{FF2B5EF4-FFF2-40B4-BE49-F238E27FC236}">
                <a16:creationId xmlns:a16="http://schemas.microsoft.com/office/drawing/2014/main" id="{796061F2-3925-EB42-A7D2-6790AD3C6784}"/>
              </a:ext>
            </a:extLst>
          </p:cNvPr>
          <p:cNvSpPr txBox="1"/>
          <p:nvPr/>
        </p:nvSpPr>
        <p:spPr>
          <a:xfrm>
            <a:off x="7015205" y="2419643"/>
            <a:ext cx="1600695" cy="923330"/>
          </a:xfrm>
          <a:prstGeom prst="rect">
            <a:avLst/>
          </a:prstGeom>
          <a:noFill/>
        </p:spPr>
        <p:txBody>
          <a:bodyPr wrap="none" rtlCol="0">
            <a:spAutoFit/>
          </a:bodyPr>
          <a:lstStyle/>
          <a:p>
            <a:r>
              <a:rPr lang="en-US" dirty="0">
                <a:solidFill>
                  <a:schemeClr val="bg1"/>
                </a:solidFill>
              </a:rPr>
              <a:t>STARLINK-1130</a:t>
            </a:r>
          </a:p>
          <a:p>
            <a:r>
              <a:rPr lang="en-US" dirty="0">
                <a:solidFill>
                  <a:schemeClr val="bg1"/>
                </a:solidFill>
              </a:rPr>
              <a:t>“</a:t>
            </a:r>
            <a:r>
              <a:rPr lang="en-US" dirty="0" err="1">
                <a:solidFill>
                  <a:schemeClr val="bg1"/>
                </a:solidFill>
              </a:rPr>
              <a:t>DarkSat</a:t>
            </a:r>
            <a:r>
              <a:rPr lang="en-US" dirty="0">
                <a:solidFill>
                  <a:schemeClr val="bg1"/>
                </a:solidFill>
              </a:rPr>
              <a:t>” is 3</a:t>
            </a:r>
          </a:p>
          <a:p>
            <a:r>
              <a:rPr lang="en-US" dirty="0">
                <a:solidFill>
                  <a:schemeClr val="bg1"/>
                </a:solidFill>
              </a:rPr>
              <a:t>times fainter</a:t>
            </a:r>
          </a:p>
        </p:txBody>
      </p:sp>
      <p:sp>
        <p:nvSpPr>
          <p:cNvPr id="6" name="TextBox 5">
            <a:extLst>
              <a:ext uri="{FF2B5EF4-FFF2-40B4-BE49-F238E27FC236}">
                <a16:creationId xmlns:a16="http://schemas.microsoft.com/office/drawing/2014/main" id="{12ABC941-D230-5C43-AFBB-02F82BD33457}"/>
              </a:ext>
            </a:extLst>
          </p:cNvPr>
          <p:cNvSpPr txBox="1"/>
          <p:nvPr/>
        </p:nvSpPr>
        <p:spPr>
          <a:xfrm>
            <a:off x="7123171" y="4621775"/>
            <a:ext cx="1532484" cy="300082"/>
          </a:xfrm>
          <a:prstGeom prst="rect">
            <a:avLst/>
          </a:prstGeom>
          <a:noFill/>
        </p:spPr>
        <p:txBody>
          <a:bodyPr wrap="square" rtlCol="0">
            <a:spAutoFit/>
          </a:bodyPr>
          <a:lstStyle/>
          <a:p>
            <a:r>
              <a:rPr lang="en-US" sz="1350" dirty="0">
                <a:solidFill>
                  <a:schemeClr val="bg2"/>
                </a:solidFill>
              </a:rPr>
              <a:t>Meredith Rawls</a:t>
            </a:r>
          </a:p>
        </p:txBody>
      </p:sp>
    </p:spTree>
    <p:extLst>
      <p:ext uri="{BB962C8B-B14F-4D97-AF65-F5344CB8AC3E}">
        <p14:creationId xmlns:p14="http://schemas.microsoft.com/office/powerpoint/2010/main" val="18016601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D420-F334-5D49-BB9E-9719CEB3C9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329928-8C5E-4E44-A4AE-BEC9ADA42CF9}"/>
              </a:ext>
            </a:extLst>
          </p:cNvPr>
          <p:cNvSpPr>
            <a:spLocks noGrp="1"/>
          </p:cNvSpPr>
          <p:nvPr>
            <p:ph idx="1"/>
          </p:nvPr>
        </p:nvSpPr>
        <p:spPr/>
        <p:txBody>
          <a:bodyPr/>
          <a:lstStyle/>
          <a:p>
            <a:r>
              <a:rPr lang="en-US" dirty="0" err="1"/>
              <a:t>tt</a:t>
            </a:r>
            <a:endParaRPr lang="en-US" dirty="0"/>
          </a:p>
        </p:txBody>
      </p:sp>
      <p:sp>
        <p:nvSpPr>
          <p:cNvPr id="4" name="Content Placeholder 2">
            <a:extLst>
              <a:ext uri="{FF2B5EF4-FFF2-40B4-BE49-F238E27FC236}">
                <a16:creationId xmlns:a16="http://schemas.microsoft.com/office/drawing/2014/main" id="{447DA191-3271-8645-A485-C122307E4A8C}"/>
              </a:ext>
            </a:extLst>
          </p:cNvPr>
          <p:cNvSpPr txBox="1">
            <a:spLocks/>
          </p:cNvSpPr>
          <p:nvPr/>
        </p:nvSpPr>
        <p:spPr>
          <a:xfrm>
            <a:off x="628650" y="522276"/>
            <a:ext cx="7886700" cy="4202124"/>
          </a:xfrm>
          <a:prstGeom prst="rect">
            <a:avLst/>
          </a:prstGeom>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600" dirty="0">
                <a:solidFill>
                  <a:schemeClr val="bg1"/>
                </a:solidFill>
              </a:rPr>
              <a:t> SpaceX is working with the astronomy community to reduce the light pollution effects on optical astronomy</a:t>
            </a:r>
          </a:p>
          <a:p>
            <a:endParaRPr lang="en-US" sz="9600" dirty="0">
              <a:solidFill>
                <a:schemeClr val="bg1"/>
              </a:solidFill>
            </a:endParaRPr>
          </a:p>
          <a:p>
            <a:r>
              <a:rPr lang="en-US" sz="9600" dirty="0">
                <a:solidFill>
                  <a:schemeClr val="bg1"/>
                </a:solidFill>
              </a:rPr>
              <a:t> Making the </a:t>
            </a:r>
            <a:r>
              <a:rPr lang="en-US" sz="9600" dirty="0" err="1">
                <a:solidFill>
                  <a:schemeClr val="bg1"/>
                </a:solidFill>
              </a:rPr>
              <a:t>Starlink</a:t>
            </a:r>
            <a:r>
              <a:rPr lang="en-US" sz="9600" dirty="0">
                <a:solidFill>
                  <a:schemeClr val="bg1"/>
                </a:solidFill>
              </a:rPr>
              <a:t> 7</a:t>
            </a:r>
            <a:r>
              <a:rPr lang="en-US" sz="9600" baseline="30000" dirty="0">
                <a:solidFill>
                  <a:schemeClr val="bg1"/>
                </a:solidFill>
              </a:rPr>
              <a:t>th</a:t>
            </a:r>
            <a:r>
              <a:rPr lang="en-US" sz="9600" dirty="0">
                <a:solidFill>
                  <a:schemeClr val="bg1"/>
                </a:solidFill>
              </a:rPr>
              <a:t> magnitude can remove some satellite trail artifacts in the Rubin Observatory camera</a:t>
            </a:r>
          </a:p>
          <a:p>
            <a:pPr marL="0" indent="0">
              <a:buNone/>
            </a:pPr>
            <a:r>
              <a:rPr lang="en-US" sz="9600" dirty="0">
                <a:solidFill>
                  <a:schemeClr val="bg1"/>
                </a:solidFill>
              </a:rPr>
              <a:t> </a:t>
            </a:r>
          </a:p>
          <a:p>
            <a:r>
              <a:rPr lang="en-US" sz="9600" dirty="0">
                <a:solidFill>
                  <a:schemeClr val="bg1"/>
                </a:solidFill>
              </a:rPr>
              <a:t> We are working with SpaceX to measure the effect of darkening test satellites in future launches</a:t>
            </a:r>
          </a:p>
          <a:p>
            <a:endParaRPr lang="en-US" sz="9600" dirty="0">
              <a:solidFill>
                <a:schemeClr val="bg1"/>
              </a:solidFill>
            </a:endParaRPr>
          </a:p>
          <a:p>
            <a:r>
              <a:rPr lang="en-US" sz="9600" dirty="0">
                <a:solidFill>
                  <a:srgbClr val="FFFF00"/>
                </a:solidFill>
              </a:rPr>
              <a:t>However, </a:t>
            </a:r>
            <a:r>
              <a:rPr lang="en-US" sz="9600" i="1" dirty="0">
                <a:solidFill>
                  <a:srgbClr val="FFFF00"/>
                </a:solidFill>
              </a:rPr>
              <a:t>even if that works</a:t>
            </a:r>
            <a:r>
              <a:rPr lang="en-US" sz="9600" dirty="0">
                <a:solidFill>
                  <a:srgbClr val="FFFF00"/>
                </a:solidFill>
              </a:rPr>
              <a:t>, the satellite trails will clearly be in the data  –  complicating data analysis and limiting discoveries</a:t>
            </a:r>
          </a:p>
          <a:p>
            <a:endParaRPr lang="en-US" sz="9600" dirty="0">
              <a:solidFill>
                <a:schemeClr val="bg1"/>
              </a:solidFill>
            </a:endParaRPr>
          </a:p>
          <a:p>
            <a:endParaRPr lang="en-US" sz="9600" dirty="0">
              <a:solidFill>
                <a:schemeClr val="bg1"/>
              </a:solidFill>
            </a:endParaRPr>
          </a:p>
          <a:p>
            <a:endParaRPr lang="en-US" sz="2100" dirty="0"/>
          </a:p>
        </p:txBody>
      </p:sp>
    </p:spTree>
    <p:extLst>
      <p:ext uri="{BB962C8B-B14F-4D97-AF65-F5344CB8AC3E}">
        <p14:creationId xmlns:p14="http://schemas.microsoft.com/office/powerpoint/2010/main" val="11413074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D420-F334-5D49-BB9E-9719CEB3C9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329928-8C5E-4E44-A4AE-BEC9ADA42CF9}"/>
              </a:ext>
            </a:extLst>
          </p:cNvPr>
          <p:cNvSpPr>
            <a:spLocks noGrp="1"/>
          </p:cNvSpPr>
          <p:nvPr>
            <p:ph idx="1"/>
          </p:nvPr>
        </p:nvSpPr>
        <p:spPr/>
        <p:txBody>
          <a:bodyPr/>
          <a:lstStyle/>
          <a:p>
            <a:r>
              <a:rPr lang="en-US" dirty="0" err="1"/>
              <a:t>tt</a:t>
            </a:r>
            <a:endParaRPr lang="en-US" dirty="0"/>
          </a:p>
        </p:txBody>
      </p:sp>
      <p:sp>
        <p:nvSpPr>
          <p:cNvPr id="4" name="Content Placeholder 2">
            <a:extLst>
              <a:ext uri="{FF2B5EF4-FFF2-40B4-BE49-F238E27FC236}">
                <a16:creationId xmlns:a16="http://schemas.microsoft.com/office/drawing/2014/main" id="{447DA191-3271-8645-A485-C122307E4A8C}"/>
              </a:ext>
            </a:extLst>
          </p:cNvPr>
          <p:cNvSpPr txBox="1">
            <a:spLocks/>
          </p:cNvSpPr>
          <p:nvPr/>
        </p:nvSpPr>
        <p:spPr>
          <a:xfrm>
            <a:off x="628650" y="522276"/>
            <a:ext cx="7886700" cy="4202124"/>
          </a:xfrm>
          <a:prstGeom prst="rect">
            <a:avLst/>
          </a:prstGeom>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200" dirty="0">
                <a:solidFill>
                  <a:srgbClr val="FFFF00"/>
                </a:solidFill>
              </a:rPr>
              <a:t>Analysis of Blanco telescope imaging of 5 recent </a:t>
            </a:r>
            <a:r>
              <a:rPr lang="en-US" sz="11200" dirty="0" err="1">
                <a:solidFill>
                  <a:srgbClr val="FFFF00"/>
                </a:solidFill>
              </a:rPr>
              <a:t>Starlinks</a:t>
            </a:r>
            <a:r>
              <a:rPr lang="en-US" sz="11200" dirty="0">
                <a:solidFill>
                  <a:srgbClr val="FFFF00"/>
                </a:solidFill>
              </a:rPr>
              <a:t> demonstrates progress to darkening goal</a:t>
            </a:r>
          </a:p>
          <a:p>
            <a:pPr marL="0" indent="0">
              <a:buNone/>
            </a:pPr>
            <a:endParaRPr lang="en-US" sz="11200" dirty="0">
              <a:solidFill>
                <a:srgbClr val="FFFF00"/>
              </a:solidFill>
            </a:endParaRPr>
          </a:p>
          <a:p>
            <a:r>
              <a:rPr lang="en-US" sz="9600" dirty="0">
                <a:solidFill>
                  <a:schemeClr val="bg1"/>
                </a:solidFill>
              </a:rPr>
              <a:t> </a:t>
            </a:r>
            <a:r>
              <a:rPr lang="en-US" sz="9600" i="1" dirty="0" err="1">
                <a:solidFill>
                  <a:schemeClr val="bg1"/>
                </a:solidFill>
              </a:rPr>
              <a:t>Darksat</a:t>
            </a:r>
            <a:r>
              <a:rPr lang="en-US" sz="9600" i="1" dirty="0">
                <a:solidFill>
                  <a:schemeClr val="bg1"/>
                </a:solidFill>
              </a:rPr>
              <a:t>:</a:t>
            </a:r>
            <a:r>
              <a:rPr lang="en-US" sz="9600" dirty="0">
                <a:solidFill>
                  <a:schemeClr val="bg1"/>
                </a:solidFill>
              </a:rPr>
              <a:t> 6.1 magnitude</a:t>
            </a:r>
          </a:p>
          <a:p>
            <a:pPr marL="0" indent="0">
              <a:buNone/>
            </a:pPr>
            <a:r>
              <a:rPr lang="en-US" sz="9600" dirty="0">
                <a:solidFill>
                  <a:schemeClr val="bg1"/>
                </a:solidFill>
              </a:rPr>
              <a:t> </a:t>
            </a:r>
          </a:p>
          <a:p>
            <a:r>
              <a:rPr lang="en-US" sz="9600" dirty="0">
                <a:solidFill>
                  <a:schemeClr val="bg1"/>
                </a:solidFill>
              </a:rPr>
              <a:t> </a:t>
            </a:r>
            <a:r>
              <a:rPr lang="en-US" sz="9600" i="1" dirty="0" err="1">
                <a:solidFill>
                  <a:schemeClr val="bg1"/>
                </a:solidFill>
              </a:rPr>
              <a:t>Visorsat</a:t>
            </a:r>
            <a:r>
              <a:rPr lang="en-US" sz="9600" dirty="0">
                <a:solidFill>
                  <a:schemeClr val="bg1"/>
                </a:solidFill>
              </a:rPr>
              <a:t> may reach the goal of 7th magnitude for </a:t>
            </a:r>
            <a:r>
              <a:rPr lang="en-US" sz="9600" dirty="0" err="1">
                <a:solidFill>
                  <a:schemeClr val="bg1"/>
                </a:solidFill>
              </a:rPr>
              <a:t>LEOsats</a:t>
            </a:r>
            <a:r>
              <a:rPr lang="en-US" sz="9600" dirty="0">
                <a:solidFill>
                  <a:schemeClr val="bg1"/>
                </a:solidFill>
              </a:rPr>
              <a:t> at 550 km.</a:t>
            </a:r>
          </a:p>
          <a:p>
            <a:endParaRPr lang="en-US" sz="9600" dirty="0">
              <a:solidFill>
                <a:schemeClr val="bg1"/>
              </a:solidFill>
            </a:endParaRPr>
          </a:p>
          <a:p>
            <a:r>
              <a:rPr lang="en-US" sz="9600" dirty="0">
                <a:solidFill>
                  <a:schemeClr val="bg1"/>
                </a:solidFill>
              </a:rPr>
              <a:t> SpaceX brightness mitigation efforts set an example for others to follow  </a:t>
            </a:r>
          </a:p>
          <a:p>
            <a:endParaRPr lang="en-US" sz="9600" dirty="0">
              <a:solidFill>
                <a:schemeClr val="bg1"/>
              </a:solidFill>
            </a:endParaRPr>
          </a:p>
          <a:p>
            <a:endParaRPr lang="en-US" sz="9600" dirty="0">
              <a:solidFill>
                <a:schemeClr val="bg1"/>
              </a:solidFill>
            </a:endParaRPr>
          </a:p>
          <a:p>
            <a:endParaRPr lang="en-US" sz="2100" dirty="0"/>
          </a:p>
        </p:txBody>
      </p:sp>
    </p:spTree>
    <p:extLst>
      <p:ext uri="{BB962C8B-B14F-4D97-AF65-F5344CB8AC3E}">
        <p14:creationId xmlns:p14="http://schemas.microsoft.com/office/powerpoint/2010/main" val="10845538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D420-F334-5D49-BB9E-9719CEB3C9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329928-8C5E-4E44-A4AE-BEC9ADA42CF9}"/>
              </a:ext>
            </a:extLst>
          </p:cNvPr>
          <p:cNvSpPr>
            <a:spLocks noGrp="1"/>
          </p:cNvSpPr>
          <p:nvPr>
            <p:ph idx="1"/>
          </p:nvPr>
        </p:nvSpPr>
        <p:spPr/>
        <p:txBody>
          <a:bodyPr/>
          <a:lstStyle/>
          <a:p>
            <a:r>
              <a:rPr lang="en-US" dirty="0" err="1"/>
              <a:t>tt</a:t>
            </a:r>
            <a:endParaRPr lang="en-US" dirty="0"/>
          </a:p>
        </p:txBody>
      </p:sp>
      <p:sp>
        <p:nvSpPr>
          <p:cNvPr id="4" name="Content Placeholder 2">
            <a:extLst>
              <a:ext uri="{FF2B5EF4-FFF2-40B4-BE49-F238E27FC236}">
                <a16:creationId xmlns:a16="http://schemas.microsoft.com/office/drawing/2014/main" id="{447DA191-3271-8645-A485-C122307E4A8C}"/>
              </a:ext>
            </a:extLst>
          </p:cNvPr>
          <p:cNvSpPr txBox="1">
            <a:spLocks/>
          </p:cNvSpPr>
          <p:nvPr/>
        </p:nvSpPr>
        <p:spPr>
          <a:xfrm>
            <a:off x="628650" y="273843"/>
            <a:ext cx="7886700" cy="4417731"/>
          </a:xfrm>
          <a:prstGeom prst="rect">
            <a:avLst/>
          </a:prstGeom>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200" dirty="0">
                <a:solidFill>
                  <a:srgbClr val="FFFF00"/>
                </a:solidFill>
              </a:rPr>
              <a:t>Looking to the next decade, industry together with the astronomy community must address these issues </a:t>
            </a:r>
          </a:p>
          <a:p>
            <a:endParaRPr lang="en-US" sz="9600" dirty="0">
              <a:solidFill>
                <a:schemeClr val="bg1"/>
              </a:solidFill>
            </a:endParaRPr>
          </a:p>
          <a:p>
            <a:r>
              <a:rPr lang="en-US" sz="9600" dirty="0">
                <a:solidFill>
                  <a:schemeClr val="bg1"/>
                </a:solidFill>
              </a:rPr>
              <a:t> Work </a:t>
            </a:r>
            <a:r>
              <a:rPr lang="en-US" sz="9600" dirty="0" err="1">
                <a:solidFill>
                  <a:schemeClr val="bg1"/>
                </a:solidFill>
              </a:rPr>
              <a:t>jontly</a:t>
            </a:r>
            <a:r>
              <a:rPr lang="en-US" sz="9600" dirty="0">
                <a:solidFill>
                  <a:schemeClr val="bg1"/>
                </a:solidFill>
              </a:rPr>
              <a:t> to develop operations solutions to minimize science impact.   </a:t>
            </a:r>
            <a:r>
              <a:rPr lang="en-US" sz="9600" i="1" dirty="0">
                <a:solidFill>
                  <a:schemeClr val="bg1"/>
                </a:solidFill>
              </a:rPr>
              <a:t>Tools for efficient scheduling.</a:t>
            </a:r>
          </a:p>
          <a:p>
            <a:endParaRPr lang="en-US" sz="9600" i="1" dirty="0">
              <a:solidFill>
                <a:schemeClr val="bg1"/>
              </a:solidFill>
            </a:endParaRPr>
          </a:p>
          <a:p>
            <a:r>
              <a:rPr lang="en-US" sz="9600" dirty="0" err="1">
                <a:solidFill>
                  <a:schemeClr val="bg1"/>
                </a:solidFill>
              </a:rPr>
              <a:t>LEOsats</a:t>
            </a:r>
            <a:r>
              <a:rPr lang="en-US" sz="9600" dirty="0">
                <a:solidFill>
                  <a:schemeClr val="bg1"/>
                </a:solidFill>
              </a:rPr>
              <a:t> </a:t>
            </a:r>
            <a:r>
              <a:rPr lang="en-US" sz="9600">
                <a:solidFill>
                  <a:schemeClr val="bg1"/>
                </a:solidFill>
              </a:rPr>
              <a:t>at 1200 km </a:t>
            </a:r>
            <a:r>
              <a:rPr lang="en-US" sz="9600" dirty="0">
                <a:solidFill>
                  <a:schemeClr val="bg1"/>
                </a:solidFill>
              </a:rPr>
              <a:t>are incompatible with optical astronomy </a:t>
            </a:r>
          </a:p>
          <a:p>
            <a:pPr marL="0" indent="0">
              <a:buNone/>
            </a:pPr>
            <a:r>
              <a:rPr lang="en-US" sz="9600" dirty="0">
                <a:solidFill>
                  <a:schemeClr val="bg1"/>
                </a:solidFill>
              </a:rPr>
              <a:t> </a:t>
            </a:r>
          </a:p>
          <a:p>
            <a:r>
              <a:rPr lang="en-US" sz="9600" dirty="0">
                <a:solidFill>
                  <a:schemeClr val="bg1"/>
                </a:solidFill>
              </a:rPr>
              <a:t>Operate surveys longer if needed to compensate. </a:t>
            </a:r>
            <a:r>
              <a:rPr lang="en-US" sz="9600" i="1" dirty="0">
                <a:solidFill>
                  <a:schemeClr val="bg1"/>
                </a:solidFill>
              </a:rPr>
              <a:t>But science opportunity cost.</a:t>
            </a:r>
          </a:p>
          <a:p>
            <a:endParaRPr lang="en-US" sz="9600" dirty="0">
              <a:solidFill>
                <a:schemeClr val="bg1"/>
              </a:solidFill>
            </a:endParaRPr>
          </a:p>
          <a:p>
            <a:endParaRPr lang="en-US" sz="9600" dirty="0">
              <a:solidFill>
                <a:schemeClr val="bg1"/>
              </a:solidFill>
            </a:endParaRPr>
          </a:p>
          <a:p>
            <a:endParaRPr lang="en-US" sz="2100" dirty="0"/>
          </a:p>
        </p:txBody>
      </p:sp>
    </p:spTree>
    <p:extLst>
      <p:ext uri="{BB962C8B-B14F-4D97-AF65-F5344CB8AC3E}">
        <p14:creationId xmlns:p14="http://schemas.microsoft.com/office/powerpoint/2010/main" val="6452358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41FB5A-AE26-0D4B-9627-0D37BBCE4B41}"/>
              </a:ext>
            </a:extLst>
          </p:cNvPr>
          <p:cNvSpPr/>
          <p:nvPr/>
        </p:nvSpPr>
        <p:spPr>
          <a:xfrm>
            <a:off x="0" y="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pic>
        <p:nvPicPr>
          <p:cNvPr id="5" name="Content Placeholder 4">
            <a:extLst>
              <a:ext uri="{FF2B5EF4-FFF2-40B4-BE49-F238E27FC236}">
                <a16:creationId xmlns:a16="http://schemas.microsoft.com/office/drawing/2014/main" id="{7C61C251-6D68-2347-A455-018B90FD4ACC}"/>
              </a:ext>
            </a:extLst>
          </p:cNvPr>
          <p:cNvPicPr>
            <a:picLocks noGrp="1" noChangeAspect="1"/>
          </p:cNvPicPr>
          <p:nvPr>
            <p:ph idx="1"/>
          </p:nvPr>
        </p:nvPicPr>
        <p:blipFill>
          <a:blip r:embed="rId3"/>
          <a:stretch>
            <a:fillRect/>
          </a:stretch>
        </p:blipFill>
        <p:spPr>
          <a:xfrm>
            <a:off x="0" y="1149181"/>
            <a:ext cx="7102098" cy="3994319"/>
          </a:xfrm>
        </p:spPr>
      </p:pic>
      <p:pic>
        <p:nvPicPr>
          <p:cNvPr id="7" name="Picture 6">
            <a:extLst>
              <a:ext uri="{FF2B5EF4-FFF2-40B4-BE49-F238E27FC236}">
                <a16:creationId xmlns:a16="http://schemas.microsoft.com/office/drawing/2014/main" id="{D8CBE709-8304-FE41-B1AD-C57772517C9E}"/>
              </a:ext>
            </a:extLst>
          </p:cNvPr>
          <p:cNvPicPr>
            <a:picLocks noChangeAspect="1"/>
          </p:cNvPicPr>
          <p:nvPr/>
        </p:nvPicPr>
        <p:blipFill>
          <a:blip r:embed="rId4"/>
          <a:stretch>
            <a:fillRect/>
          </a:stretch>
        </p:blipFill>
        <p:spPr>
          <a:xfrm>
            <a:off x="246698" y="49373"/>
            <a:ext cx="2560291" cy="1396523"/>
          </a:xfrm>
          <a:prstGeom prst="rect">
            <a:avLst/>
          </a:prstGeom>
        </p:spPr>
      </p:pic>
      <p:sp>
        <p:nvSpPr>
          <p:cNvPr id="9" name="TextBox 8">
            <a:extLst>
              <a:ext uri="{FF2B5EF4-FFF2-40B4-BE49-F238E27FC236}">
                <a16:creationId xmlns:a16="http://schemas.microsoft.com/office/drawing/2014/main" id="{C6584AB1-9886-6C44-A699-6446A56F8E9C}"/>
              </a:ext>
            </a:extLst>
          </p:cNvPr>
          <p:cNvSpPr txBox="1"/>
          <p:nvPr/>
        </p:nvSpPr>
        <p:spPr>
          <a:xfrm>
            <a:off x="5561953" y="1299263"/>
            <a:ext cx="3404881" cy="807913"/>
          </a:xfrm>
          <a:prstGeom prst="rect">
            <a:avLst/>
          </a:prstGeom>
          <a:noFill/>
        </p:spPr>
        <p:txBody>
          <a:bodyPr wrap="square" rtlCol="0">
            <a:spAutoFit/>
          </a:bodyPr>
          <a:lstStyle/>
          <a:p>
            <a:r>
              <a:rPr lang="en-US" sz="1200" dirty="0">
                <a:solidFill>
                  <a:schemeClr val="bg1"/>
                </a:solidFill>
              </a:rPr>
              <a:t>Rubin Observatory will execute the </a:t>
            </a:r>
            <a:r>
              <a:rPr lang="en-US" sz="1200" i="1" dirty="0">
                <a:solidFill>
                  <a:schemeClr val="bg1"/>
                </a:solidFill>
              </a:rPr>
              <a:t>Legacy Survey of Space and Time</a:t>
            </a:r>
            <a:r>
              <a:rPr lang="en-US" sz="1200" dirty="0">
                <a:solidFill>
                  <a:schemeClr val="bg1"/>
                </a:solidFill>
              </a:rPr>
              <a:t>, producing the deepest, widest, view of our dynamic Universe:  </a:t>
            </a:r>
          </a:p>
          <a:p>
            <a:endParaRPr lang="en-US" sz="1050" dirty="0"/>
          </a:p>
        </p:txBody>
      </p:sp>
      <p:pic>
        <p:nvPicPr>
          <p:cNvPr id="3" name="Picture 2">
            <a:extLst>
              <a:ext uri="{FF2B5EF4-FFF2-40B4-BE49-F238E27FC236}">
                <a16:creationId xmlns:a16="http://schemas.microsoft.com/office/drawing/2014/main" id="{11B4CF5A-AB5B-F145-B23D-014154E0F880}"/>
              </a:ext>
            </a:extLst>
          </p:cNvPr>
          <p:cNvPicPr>
            <a:picLocks noChangeAspect="1"/>
          </p:cNvPicPr>
          <p:nvPr/>
        </p:nvPicPr>
        <p:blipFill>
          <a:blip r:embed="rId5"/>
          <a:stretch>
            <a:fillRect/>
          </a:stretch>
        </p:blipFill>
        <p:spPr>
          <a:xfrm>
            <a:off x="3865845" y="4252998"/>
            <a:ext cx="5054187" cy="798905"/>
          </a:xfrm>
          <a:prstGeom prst="rect">
            <a:avLst/>
          </a:prstGeom>
        </p:spPr>
      </p:pic>
      <p:sp>
        <p:nvSpPr>
          <p:cNvPr id="2" name="Rectangle 1">
            <a:extLst>
              <a:ext uri="{FF2B5EF4-FFF2-40B4-BE49-F238E27FC236}">
                <a16:creationId xmlns:a16="http://schemas.microsoft.com/office/drawing/2014/main" id="{471330C2-C6A3-E648-A33B-E09E27204FBA}"/>
              </a:ext>
            </a:extLst>
          </p:cNvPr>
          <p:cNvSpPr/>
          <p:nvPr/>
        </p:nvSpPr>
        <p:spPr>
          <a:xfrm>
            <a:off x="4393769" y="300892"/>
            <a:ext cx="4627132"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Most Impacted</a:t>
            </a:r>
          </a:p>
          <a:p>
            <a:pPr algn="ctr"/>
            <a:r>
              <a:rPr lang="en-US" sz="5400" b="1" dirty="0">
                <a:ln/>
                <a:solidFill>
                  <a:schemeClr val="accent3"/>
                </a:solidFill>
              </a:rPr>
              <a:t>by satellites</a:t>
            </a:r>
            <a:endParaRPr lang="en-US" sz="5400" b="1" cap="none" spc="0" dirty="0">
              <a:ln/>
              <a:solidFill>
                <a:schemeClr val="accent3"/>
              </a:solidFill>
              <a:effectLst/>
            </a:endParaRPr>
          </a:p>
        </p:txBody>
      </p:sp>
    </p:spTree>
    <p:extLst>
      <p:ext uri="{BB962C8B-B14F-4D97-AF65-F5344CB8AC3E}">
        <p14:creationId xmlns:p14="http://schemas.microsoft.com/office/powerpoint/2010/main" val="11862616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41FB5A-AE26-0D4B-9627-0D37BBCE4B41}"/>
              </a:ext>
            </a:extLst>
          </p:cNvPr>
          <p:cNvSpPr/>
          <p:nvPr/>
        </p:nvSpPr>
        <p:spPr>
          <a:xfrm>
            <a:off x="0" y="7257"/>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endParaRPr lang="en-US" sz="1350" dirty="0">
              <a:solidFill>
                <a:prstClr val="white"/>
              </a:solidFill>
              <a:latin typeface="Franklin Gothic Book" panose="020B0503020102020204"/>
            </a:endParaRPr>
          </a:p>
        </p:txBody>
      </p:sp>
      <p:pic>
        <p:nvPicPr>
          <p:cNvPr id="5" name="Content Placeholder 4">
            <a:extLst>
              <a:ext uri="{FF2B5EF4-FFF2-40B4-BE49-F238E27FC236}">
                <a16:creationId xmlns:a16="http://schemas.microsoft.com/office/drawing/2014/main" id="{7C61C251-6D68-2347-A455-018B90FD4ACC}"/>
              </a:ext>
            </a:extLst>
          </p:cNvPr>
          <p:cNvPicPr>
            <a:picLocks noGrp="1" noChangeAspect="1"/>
          </p:cNvPicPr>
          <p:nvPr>
            <p:ph idx="1"/>
          </p:nvPr>
        </p:nvPicPr>
        <p:blipFill>
          <a:blip r:embed="rId3"/>
          <a:stretch>
            <a:fillRect/>
          </a:stretch>
        </p:blipFill>
        <p:spPr>
          <a:xfrm>
            <a:off x="0" y="1149181"/>
            <a:ext cx="7102098" cy="3994319"/>
          </a:xfrm>
        </p:spPr>
      </p:pic>
      <p:pic>
        <p:nvPicPr>
          <p:cNvPr id="7" name="Picture 6">
            <a:extLst>
              <a:ext uri="{FF2B5EF4-FFF2-40B4-BE49-F238E27FC236}">
                <a16:creationId xmlns:a16="http://schemas.microsoft.com/office/drawing/2014/main" id="{D8CBE709-8304-FE41-B1AD-C57772517C9E}"/>
              </a:ext>
            </a:extLst>
          </p:cNvPr>
          <p:cNvPicPr>
            <a:picLocks noChangeAspect="1"/>
          </p:cNvPicPr>
          <p:nvPr/>
        </p:nvPicPr>
        <p:blipFill>
          <a:blip r:embed="rId4"/>
          <a:stretch>
            <a:fillRect/>
          </a:stretch>
        </p:blipFill>
        <p:spPr>
          <a:xfrm>
            <a:off x="246698" y="49373"/>
            <a:ext cx="2560291" cy="1396523"/>
          </a:xfrm>
          <a:prstGeom prst="rect">
            <a:avLst/>
          </a:prstGeom>
        </p:spPr>
      </p:pic>
      <p:sp>
        <p:nvSpPr>
          <p:cNvPr id="8" name="TextBox 7">
            <a:extLst>
              <a:ext uri="{FF2B5EF4-FFF2-40B4-BE49-F238E27FC236}">
                <a16:creationId xmlns:a16="http://schemas.microsoft.com/office/drawing/2014/main" id="{F4AC0C9A-0955-3847-8A6E-5EBFE308102C}"/>
              </a:ext>
            </a:extLst>
          </p:cNvPr>
          <p:cNvSpPr txBox="1"/>
          <p:nvPr/>
        </p:nvSpPr>
        <p:spPr>
          <a:xfrm>
            <a:off x="5561952" y="2042467"/>
            <a:ext cx="3404881" cy="2967479"/>
          </a:xfrm>
          <a:prstGeom prst="rect">
            <a:avLst/>
          </a:prstGeom>
          <a:noFill/>
        </p:spPr>
        <p:txBody>
          <a:bodyPr wrap="square" rtlCol="0">
            <a:spAutoFit/>
          </a:bodyPr>
          <a:lstStyle/>
          <a:p>
            <a:pPr defTabSz="685800"/>
            <a:endParaRPr lang="en-US" sz="1500" dirty="0">
              <a:solidFill>
                <a:prstClr val="white"/>
              </a:solidFill>
              <a:latin typeface="Franklin Gothic Book" panose="020B0503020102020204"/>
            </a:endParaRPr>
          </a:p>
          <a:p>
            <a:pPr marL="214313" indent="-214313" defTabSz="685800">
              <a:spcAft>
                <a:spcPts val="375"/>
              </a:spcAft>
              <a:buClr>
                <a:prstClr val="white"/>
              </a:buClr>
              <a:buFont typeface="Wingdings" pitchFamily="2" charset="2"/>
              <a:buChar char="§"/>
            </a:pPr>
            <a:r>
              <a:rPr lang="en-US" sz="1350" dirty="0">
                <a:solidFill>
                  <a:prstClr val="white"/>
                </a:solidFill>
                <a:latin typeface="Franklin Gothic Book" panose="020B0503020102020204"/>
              </a:rPr>
              <a:t>8.4-m mirror</a:t>
            </a:r>
          </a:p>
          <a:p>
            <a:pPr marL="214313" indent="-214313" defTabSz="685800">
              <a:spcAft>
                <a:spcPts val="375"/>
              </a:spcAft>
              <a:buClr>
                <a:prstClr val="white"/>
              </a:buClr>
              <a:buFont typeface="Wingdings" pitchFamily="2" charset="2"/>
              <a:buChar char="§"/>
            </a:pPr>
            <a:r>
              <a:rPr lang="en-US" sz="1350" dirty="0">
                <a:solidFill>
                  <a:prstClr val="white"/>
                </a:solidFill>
                <a:latin typeface="Franklin Gothic Book" panose="020B0503020102020204"/>
              </a:rPr>
              <a:t>3200 megapixel camera</a:t>
            </a:r>
          </a:p>
          <a:p>
            <a:pPr marL="214313" indent="-214313" defTabSz="685800">
              <a:spcAft>
                <a:spcPts val="375"/>
              </a:spcAft>
              <a:buClr>
                <a:prstClr val="white"/>
              </a:buClr>
              <a:buFont typeface="Wingdings" pitchFamily="2" charset="2"/>
              <a:buChar char="§"/>
            </a:pPr>
            <a:r>
              <a:rPr lang="en-US" sz="1350" dirty="0">
                <a:solidFill>
                  <a:prstClr val="white"/>
                </a:solidFill>
                <a:latin typeface="Franklin Gothic Book" panose="020B0503020102020204"/>
              </a:rPr>
              <a:t>Each image the size of 40 full moons</a:t>
            </a:r>
          </a:p>
          <a:p>
            <a:pPr marL="214313" indent="-214313" defTabSz="685800">
              <a:spcAft>
                <a:spcPts val="375"/>
              </a:spcAft>
              <a:buClr>
                <a:prstClr val="white"/>
              </a:buClr>
              <a:buFont typeface="Wingdings" pitchFamily="2" charset="2"/>
              <a:buChar char="§"/>
            </a:pPr>
            <a:r>
              <a:rPr lang="en-US" sz="1350" dirty="0">
                <a:solidFill>
                  <a:prstClr val="white"/>
                </a:solidFill>
                <a:latin typeface="Franklin Gothic Book" panose="020B0503020102020204"/>
              </a:rPr>
              <a:t>Scans the sky with 2000 images per night</a:t>
            </a:r>
          </a:p>
          <a:p>
            <a:pPr marL="214313" indent="-214313" defTabSz="685800">
              <a:spcAft>
                <a:spcPts val="375"/>
              </a:spcAft>
              <a:buClr>
                <a:prstClr val="white"/>
              </a:buClr>
              <a:buFont typeface="Wingdings" pitchFamily="2" charset="2"/>
              <a:buChar char="§"/>
            </a:pPr>
            <a:r>
              <a:rPr lang="en-US" sz="1350" dirty="0">
                <a:solidFill>
                  <a:prstClr val="white"/>
                </a:solidFill>
                <a:latin typeface="Franklin Gothic Book" panose="020B0503020102020204"/>
              </a:rPr>
              <a:t>10 year survey of the sky 2022-2032</a:t>
            </a:r>
          </a:p>
          <a:p>
            <a:pPr marL="214313" indent="-214313" defTabSz="685800">
              <a:spcAft>
                <a:spcPts val="375"/>
              </a:spcAft>
              <a:buClr>
                <a:prstClr val="white"/>
              </a:buClr>
              <a:buFont typeface="Wingdings" pitchFamily="2" charset="2"/>
              <a:buChar char="§"/>
            </a:pPr>
            <a:r>
              <a:rPr lang="en-US" sz="1350" dirty="0">
                <a:solidFill>
                  <a:prstClr val="white"/>
                </a:solidFill>
                <a:latin typeface="Franklin Gothic Book" panose="020B0503020102020204"/>
              </a:rPr>
              <a:t>37 billion stars and galaxies</a:t>
            </a:r>
          </a:p>
          <a:p>
            <a:pPr marL="214313" indent="-214313" defTabSz="685800">
              <a:spcAft>
                <a:spcPts val="375"/>
              </a:spcAft>
              <a:buClr>
                <a:prstClr val="white"/>
              </a:buClr>
              <a:buFont typeface="Wingdings" pitchFamily="2" charset="2"/>
              <a:buChar char="§"/>
            </a:pPr>
            <a:r>
              <a:rPr lang="en-US" sz="1350" dirty="0">
                <a:solidFill>
                  <a:prstClr val="white"/>
                </a:solidFill>
                <a:latin typeface="Franklin Gothic Book" panose="020B0503020102020204"/>
              </a:rPr>
              <a:t>10 million alerts, 20 Terabytes of data .. every night!</a:t>
            </a:r>
          </a:p>
          <a:p>
            <a:pPr marL="214313" indent="-214313" defTabSz="685800">
              <a:spcAft>
                <a:spcPts val="375"/>
              </a:spcAft>
              <a:buClr>
                <a:prstClr val="white"/>
              </a:buClr>
              <a:buFont typeface="Wingdings" pitchFamily="2" charset="2"/>
              <a:buChar char="§"/>
            </a:pPr>
            <a:r>
              <a:rPr lang="en-US" sz="1350" b="1" dirty="0">
                <a:solidFill>
                  <a:srgbClr val="FFFF00"/>
                </a:solidFill>
                <a:latin typeface="Franklin Gothic Book" panose="020B0503020102020204"/>
              </a:rPr>
              <a:t>Significantly impacted by bright satellite trails</a:t>
            </a:r>
          </a:p>
        </p:txBody>
      </p:sp>
      <p:sp>
        <p:nvSpPr>
          <p:cNvPr id="9" name="TextBox 8">
            <a:extLst>
              <a:ext uri="{FF2B5EF4-FFF2-40B4-BE49-F238E27FC236}">
                <a16:creationId xmlns:a16="http://schemas.microsoft.com/office/drawing/2014/main" id="{C6584AB1-9886-6C44-A699-6446A56F8E9C}"/>
              </a:ext>
            </a:extLst>
          </p:cNvPr>
          <p:cNvSpPr txBox="1"/>
          <p:nvPr/>
        </p:nvSpPr>
        <p:spPr>
          <a:xfrm>
            <a:off x="5561953" y="1174571"/>
            <a:ext cx="3404881" cy="1223412"/>
          </a:xfrm>
          <a:prstGeom prst="rect">
            <a:avLst/>
          </a:prstGeom>
          <a:noFill/>
        </p:spPr>
        <p:txBody>
          <a:bodyPr wrap="square" rtlCol="0">
            <a:spAutoFit/>
          </a:bodyPr>
          <a:lstStyle/>
          <a:p>
            <a:pPr defTabSz="685800"/>
            <a:r>
              <a:rPr lang="en-US" sz="1500" dirty="0">
                <a:solidFill>
                  <a:prstClr val="white"/>
                </a:solidFill>
                <a:latin typeface="Franklin Gothic Book" panose="020B0503020102020204"/>
              </a:rPr>
              <a:t>Rubin Observatory will execute the </a:t>
            </a:r>
            <a:r>
              <a:rPr lang="en-US" sz="1500" i="1" dirty="0">
                <a:solidFill>
                  <a:prstClr val="white"/>
                </a:solidFill>
                <a:latin typeface="Franklin Gothic Book" panose="020B0503020102020204"/>
              </a:rPr>
              <a:t>Legacy Survey of Space and Time</a:t>
            </a:r>
            <a:r>
              <a:rPr lang="en-US" sz="1500" dirty="0">
                <a:solidFill>
                  <a:prstClr val="white"/>
                </a:solidFill>
                <a:latin typeface="Franklin Gothic Book" panose="020B0503020102020204"/>
              </a:rPr>
              <a:t>, producing the deepest, widest, view of our dynamic Universe:  </a:t>
            </a:r>
          </a:p>
          <a:p>
            <a:pPr defTabSz="685800"/>
            <a:endParaRPr lang="en-US" sz="1350" dirty="0">
              <a:solidFill>
                <a:prstClr val="black"/>
              </a:solidFill>
              <a:latin typeface="Franklin Gothic Book" panose="020B0503020102020204"/>
            </a:endParaRPr>
          </a:p>
        </p:txBody>
      </p:sp>
      <p:pic>
        <p:nvPicPr>
          <p:cNvPr id="4" name="Picture 3">
            <a:extLst>
              <a:ext uri="{FF2B5EF4-FFF2-40B4-BE49-F238E27FC236}">
                <a16:creationId xmlns:a16="http://schemas.microsoft.com/office/drawing/2014/main" id="{CB71ECAB-66E5-7345-9C95-8DFAEABB8455}"/>
              </a:ext>
            </a:extLst>
          </p:cNvPr>
          <p:cNvPicPr>
            <a:picLocks noChangeAspect="1"/>
          </p:cNvPicPr>
          <p:nvPr/>
        </p:nvPicPr>
        <p:blipFill>
          <a:blip r:embed="rId5"/>
          <a:stretch>
            <a:fillRect/>
          </a:stretch>
        </p:blipFill>
        <p:spPr>
          <a:xfrm>
            <a:off x="5791530" y="163189"/>
            <a:ext cx="2621137" cy="850099"/>
          </a:xfrm>
          <a:prstGeom prst="rect">
            <a:avLst/>
          </a:prstGeom>
        </p:spPr>
      </p:pic>
    </p:spTree>
    <p:extLst>
      <p:ext uri="{BB962C8B-B14F-4D97-AF65-F5344CB8AC3E}">
        <p14:creationId xmlns:p14="http://schemas.microsoft.com/office/powerpoint/2010/main" val="5848139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5A0E-661C-9F42-AD49-AB86A5199CAE}"/>
              </a:ext>
            </a:extLst>
          </p:cNvPr>
          <p:cNvSpPr>
            <a:spLocks noGrp="1"/>
          </p:cNvSpPr>
          <p:nvPr>
            <p:ph type="title"/>
          </p:nvPr>
        </p:nvSpPr>
        <p:spPr/>
        <p:txBody>
          <a:bodyPr>
            <a:normAutofit fontScale="90000"/>
          </a:bodyPr>
          <a:lstStyle/>
          <a:p>
            <a:endParaRPr lang="en-US"/>
          </a:p>
        </p:txBody>
      </p:sp>
      <p:pic>
        <p:nvPicPr>
          <p:cNvPr id="8" name="Content Placeholder 7">
            <a:extLst>
              <a:ext uri="{FF2B5EF4-FFF2-40B4-BE49-F238E27FC236}">
                <a16:creationId xmlns:a16="http://schemas.microsoft.com/office/drawing/2014/main" id="{5A64DF3B-684E-2C48-95CA-1B1DFB6AD8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799604"/>
            <a:ext cx="9143999" cy="6018809"/>
          </a:xfrm>
        </p:spPr>
      </p:pic>
      <p:sp>
        <p:nvSpPr>
          <p:cNvPr id="3" name="TextBox 2">
            <a:extLst>
              <a:ext uri="{FF2B5EF4-FFF2-40B4-BE49-F238E27FC236}">
                <a16:creationId xmlns:a16="http://schemas.microsoft.com/office/drawing/2014/main" id="{76E14BA2-DB1B-AD46-836C-2DE679E5FD95}"/>
              </a:ext>
            </a:extLst>
          </p:cNvPr>
          <p:cNvSpPr txBox="1"/>
          <p:nvPr/>
        </p:nvSpPr>
        <p:spPr>
          <a:xfrm>
            <a:off x="7761642" y="4641742"/>
            <a:ext cx="712887" cy="369332"/>
          </a:xfrm>
          <a:prstGeom prst="rect">
            <a:avLst/>
          </a:prstGeom>
          <a:noFill/>
        </p:spPr>
        <p:txBody>
          <a:bodyPr wrap="none" rtlCol="0">
            <a:spAutoFit/>
          </a:bodyPr>
          <a:lstStyle/>
          <a:p>
            <a:r>
              <a:rPr lang="en-US" dirty="0"/>
              <a:t>2018</a:t>
            </a:r>
          </a:p>
        </p:txBody>
      </p:sp>
    </p:spTree>
    <p:extLst>
      <p:ext uri="{BB962C8B-B14F-4D97-AF65-F5344CB8AC3E}">
        <p14:creationId xmlns:p14="http://schemas.microsoft.com/office/powerpoint/2010/main" val="25600212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59C8E-55AA-5B40-95E3-A9538B0E21FF}"/>
              </a:ext>
            </a:extLst>
          </p:cNvPr>
          <p:cNvSpPr>
            <a:spLocks noGrp="1"/>
          </p:cNvSpPr>
          <p:nvPr>
            <p:ph type="title"/>
          </p:nvPr>
        </p:nvSpPr>
        <p:spPr/>
        <p:txBody>
          <a:bodyPr>
            <a:normAutofit fontScale="90000"/>
          </a:bodyPr>
          <a:lstStyle/>
          <a:p>
            <a:endParaRPr lang="en-US"/>
          </a:p>
        </p:txBody>
      </p:sp>
      <p:pic>
        <p:nvPicPr>
          <p:cNvPr id="4" name="Picture 3">
            <a:extLst>
              <a:ext uri="{FF2B5EF4-FFF2-40B4-BE49-F238E27FC236}">
                <a16:creationId xmlns:a16="http://schemas.microsoft.com/office/drawing/2014/main" id="{CFD75421-63A4-814A-BFA1-BA1C0D67D682}"/>
              </a:ext>
            </a:extLst>
          </p:cNvPr>
          <p:cNvPicPr>
            <a:picLocks noChangeAspect="1"/>
          </p:cNvPicPr>
          <p:nvPr/>
        </p:nvPicPr>
        <p:blipFill>
          <a:blip r:embed="rId3"/>
          <a:stretch>
            <a:fillRect/>
          </a:stretch>
        </p:blipFill>
        <p:spPr>
          <a:xfrm>
            <a:off x="0" y="0"/>
            <a:ext cx="9144000" cy="5142712"/>
          </a:xfrm>
          <a:prstGeom prst="rect">
            <a:avLst/>
          </a:prstGeom>
        </p:spPr>
      </p:pic>
      <p:sp>
        <p:nvSpPr>
          <p:cNvPr id="6" name="TextBox 5">
            <a:extLst>
              <a:ext uri="{FF2B5EF4-FFF2-40B4-BE49-F238E27FC236}">
                <a16:creationId xmlns:a16="http://schemas.microsoft.com/office/drawing/2014/main" id="{D9781021-10EF-3449-9EE7-CB04A0E841A0}"/>
              </a:ext>
            </a:extLst>
          </p:cNvPr>
          <p:cNvSpPr txBox="1"/>
          <p:nvPr/>
        </p:nvSpPr>
        <p:spPr>
          <a:xfrm>
            <a:off x="89116" y="4779372"/>
            <a:ext cx="2074835" cy="230832"/>
          </a:xfrm>
          <a:prstGeom prst="rect">
            <a:avLst/>
          </a:prstGeom>
          <a:noFill/>
        </p:spPr>
        <p:txBody>
          <a:bodyPr wrap="square" rtlCol="0">
            <a:spAutoFit/>
          </a:bodyPr>
          <a:lstStyle/>
          <a:p>
            <a:r>
              <a:rPr lang="en-US" sz="900" dirty="0">
                <a:solidFill>
                  <a:schemeClr val="tx1">
                    <a:lumMod val="95000"/>
                  </a:schemeClr>
                </a:solidFill>
              </a:rPr>
              <a:t>February 11, 2020</a:t>
            </a:r>
          </a:p>
        </p:txBody>
      </p:sp>
      <p:sp>
        <p:nvSpPr>
          <p:cNvPr id="3" name="TextBox 2">
            <a:extLst>
              <a:ext uri="{FF2B5EF4-FFF2-40B4-BE49-F238E27FC236}">
                <a16:creationId xmlns:a16="http://schemas.microsoft.com/office/drawing/2014/main" id="{6631AD68-03CF-9B40-A8B0-EA60434C4951}"/>
              </a:ext>
            </a:extLst>
          </p:cNvPr>
          <p:cNvSpPr txBox="1"/>
          <p:nvPr/>
        </p:nvSpPr>
        <p:spPr>
          <a:xfrm>
            <a:off x="2100020" y="3316637"/>
            <a:ext cx="4392613" cy="369332"/>
          </a:xfrm>
          <a:prstGeom prst="rect">
            <a:avLst/>
          </a:prstGeom>
          <a:noFill/>
        </p:spPr>
        <p:txBody>
          <a:bodyPr wrap="none" rtlCol="0">
            <a:spAutoFit/>
          </a:bodyPr>
          <a:lstStyle/>
          <a:p>
            <a:r>
              <a:rPr lang="en-US" dirty="0"/>
              <a:t>Rubin Observatory LSST survey 2022-2032</a:t>
            </a:r>
          </a:p>
        </p:txBody>
      </p:sp>
    </p:spTree>
    <p:extLst>
      <p:ext uri="{BB962C8B-B14F-4D97-AF65-F5344CB8AC3E}">
        <p14:creationId xmlns:p14="http://schemas.microsoft.com/office/powerpoint/2010/main" val="7803263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2D85-BBF7-A741-A16E-F2D9DF9C3299}"/>
              </a:ext>
            </a:extLst>
          </p:cNvPr>
          <p:cNvSpPr>
            <a:spLocks noGrp="1"/>
          </p:cNvSpPr>
          <p:nvPr>
            <p:ph type="title"/>
          </p:nvPr>
        </p:nvSpPr>
        <p:spPr>
          <a:xfrm>
            <a:off x="135172" y="273844"/>
            <a:ext cx="8380178" cy="608752"/>
          </a:xfrm>
        </p:spPr>
        <p:txBody>
          <a:bodyPr/>
          <a:lstStyle/>
          <a:p>
            <a:r>
              <a:rPr lang="en-US" dirty="0" err="1">
                <a:solidFill>
                  <a:schemeClr val="bg1"/>
                </a:solidFill>
              </a:rPr>
              <a:t>Starlink</a:t>
            </a:r>
            <a:r>
              <a:rPr lang="en-US" dirty="0">
                <a:solidFill>
                  <a:schemeClr val="bg1"/>
                </a:solidFill>
              </a:rPr>
              <a:t> v0.9 </a:t>
            </a:r>
          </a:p>
        </p:txBody>
      </p:sp>
      <p:pic>
        <p:nvPicPr>
          <p:cNvPr id="8" name="Content Placeholder 7">
            <a:extLst>
              <a:ext uri="{FF2B5EF4-FFF2-40B4-BE49-F238E27FC236}">
                <a16:creationId xmlns:a16="http://schemas.microsoft.com/office/drawing/2014/main" id="{6C8C6F9D-7BC9-C54F-AB06-9753064CD8F1}"/>
              </a:ext>
            </a:extLst>
          </p:cNvPr>
          <p:cNvPicPr>
            <a:picLocks noGrp="1" noChangeAspect="1"/>
          </p:cNvPicPr>
          <p:nvPr>
            <p:ph idx="1"/>
          </p:nvPr>
        </p:nvPicPr>
        <p:blipFill>
          <a:blip r:embed="rId3"/>
          <a:stretch>
            <a:fillRect/>
          </a:stretch>
        </p:blipFill>
        <p:spPr>
          <a:xfrm>
            <a:off x="55659" y="882596"/>
            <a:ext cx="9040817" cy="4233338"/>
          </a:xfrm>
        </p:spPr>
      </p:pic>
    </p:spTree>
    <p:extLst>
      <p:ext uri="{BB962C8B-B14F-4D97-AF65-F5344CB8AC3E}">
        <p14:creationId xmlns:p14="http://schemas.microsoft.com/office/powerpoint/2010/main" val="32660418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9B54-CC2D-D54E-BF9A-CB241C6D8A7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7D46CD7-39E3-4A45-B645-36EC07FC19F1}"/>
              </a:ext>
            </a:extLst>
          </p:cNvPr>
          <p:cNvPicPr>
            <a:picLocks noGrp="1" noChangeAspect="1"/>
          </p:cNvPicPr>
          <p:nvPr>
            <p:ph idx="1"/>
          </p:nvPr>
        </p:nvPicPr>
        <p:blipFill>
          <a:blip r:embed="rId3"/>
          <a:stretch>
            <a:fillRect/>
          </a:stretch>
        </p:blipFill>
        <p:spPr>
          <a:xfrm>
            <a:off x="803732" y="179615"/>
            <a:ext cx="4870591" cy="4870591"/>
          </a:xfrm>
        </p:spPr>
      </p:pic>
      <p:sp>
        <p:nvSpPr>
          <p:cNvPr id="4" name="TextBox 3">
            <a:extLst>
              <a:ext uri="{FF2B5EF4-FFF2-40B4-BE49-F238E27FC236}">
                <a16:creationId xmlns:a16="http://schemas.microsoft.com/office/drawing/2014/main" id="{50683C2F-0BD2-0A42-9FDB-EC162D42FE5B}"/>
              </a:ext>
            </a:extLst>
          </p:cNvPr>
          <p:cNvSpPr txBox="1"/>
          <p:nvPr/>
        </p:nvSpPr>
        <p:spPr>
          <a:xfrm>
            <a:off x="6342465" y="3711378"/>
            <a:ext cx="1719437" cy="1338828"/>
          </a:xfrm>
          <a:prstGeom prst="rect">
            <a:avLst/>
          </a:prstGeom>
          <a:noFill/>
        </p:spPr>
        <p:txBody>
          <a:bodyPr wrap="square" rtlCol="0">
            <a:spAutoFit/>
          </a:bodyPr>
          <a:lstStyle/>
          <a:p>
            <a:r>
              <a:rPr lang="en-US" sz="1350" dirty="0">
                <a:solidFill>
                  <a:schemeClr val="bg2"/>
                </a:solidFill>
              </a:rPr>
              <a:t>Very small telescope with wide field of view.</a:t>
            </a:r>
          </a:p>
          <a:p>
            <a:endParaRPr lang="en-US" sz="1350" dirty="0">
              <a:solidFill>
                <a:schemeClr val="bg2"/>
              </a:solidFill>
            </a:endParaRPr>
          </a:p>
          <a:p>
            <a:r>
              <a:rPr lang="en-US" sz="1350" dirty="0">
                <a:solidFill>
                  <a:schemeClr val="bg2"/>
                </a:solidFill>
              </a:rPr>
              <a:t>John </a:t>
            </a:r>
            <a:r>
              <a:rPr lang="en-US" sz="1350" dirty="0" err="1">
                <a:solidFill>
                  <a:schemeClr val="bg2"/>
                </a:solidFill>
              </a:rPr>
              <a:t>Tonry</a:t>
            </a:r>
            <a:r>
              <a:rPr lang="en-US" sz="1350" dirty="0">
                <a:solidFill>
                  <a:schemeClr val="bg2"/>
                </a:solidFill>
              </a:rPr>
              <a:t>  </a:t>
            </a:r>
          </a:p>
          <a:p>
            <a:r>
              <a:rPr lang="en-US" sz="1350" dirty="0">
                <a:solidFill>
                  <a:schemeClr val="bg2"/>
                </a:solidFill>
              </a:rPr>
              <a:t>U Hawaii</a:t>
            </a:r>
          </a:p>
        </p:txBody>
      </p:sp>
      <p:sp>
        <p:nvSpPr>
          <p:cNvPr id="3" name="TextBox 2">
            <a:extLst>
              <a:ext uri="{FF2B5EF4-FFF2-40B4-BE49-F238E27FC236}">
                <a16:creationId xmlns:a16="http://schemas.microsoft.com/office/drawing/2014/main" id="{BAA17844-5DE8-8542-A6DC-38BB09360504}"/>
              </a:ext>
            </a:extLst>
          </p:cNvPr>
          <p:cNvSpPr txBox="1"/>
          <p:nvPr/>
        </p:nvSpPr>
        <p:spPr>
          <a:xfrm>
            <a:off x="2056493" y="3420835"/>
            <a:ext cx="3135086" cy="1292662"/>
          </a:xfrm>
          <a:prstGeom prst="rect">
            <a:avLst/>
          </a:prstGeom>
          <a:noFill/>
        </p:spPr>
        <p:txBody>
          <a:bodyPr wrap="square" rtlCol="0">
            <a:spAutoFit/>
          </a:bodyPr>
          <a:lstStyle/>
          <a:p>
            <a:r>
              <a:rPr lang="en-US" sz="2100" dirty="0">
                <a:solidFill>
                  <a:schemeClr val="bg1">
                    <a:lumMod val="85000"/>
                  </a:schemeClr>
                </a:solidFill>
              </a:rPr>
              <a:t>Two </a:t>
            </a:r>
            <a:r>
              <a:rPr lang="en-US" sz="2100" dirty="0" err="1">
                <a:solidFill>
                  <a:schemeClr val="bg1">
                    <a:lumMod val="85000"/>
                  </a:schemeClr>
                </a:solidFill>
              </a:rPr>
              <a:t>Starlink</a:t>
            </a:r>
            <a:r>
              <a:rPr lang="en-US" sz="2100" dirty="0">
                <a:solidFill>
                  <a:schemeClr val="bg1">
                    <a:lumMod val="85000"/>
                  </a:schemeClr>
                </a:solidFill>
              </a:rPr>
              <a:t> satellites </a:t>
            </a:r>
          </a:p>
          <a:p>
            <a:r>
              <a:rPr lang="en-US" sz="2100" dirty="0">
                <a:solidFill>
                  <a:schemeClr val="bg1">
                    <a:lumMod val="85000"/>
                  </a:schemeClr>
                </a:solidFill>
              </a:rPr>
              <a:t>in a 30 sec exposure</a:t>
            </a:r>
          </a:p>
          <a:p>
            <a:endParaRPr lang="en-US" dirty="0">
              <a:solidFill>
                <a:schemeClr val="bg1">
                  <a:lumMod val="85000"/>
                </a:schemeClr>
              </a:solidFill>
            </a:endParaRPr>
          </a:p>
          <a:p>
            <a:r>
              <a:rPr lang="en-US" dirty="0">
                <a:solidFill>
                  <a:schemeClr val="bg1">
                    <a:lumMod val="85000"/>
                  </a:schemeClr>
                </a:solidFill>
              </a:rPr>
              <a:t>2019-08-27</a:t>
            </a:r>
          </a:p>
        </p:txBody>
      </p:sp>
      <p:pic>
        <p:nvPicPr>
          <p:cNvPr id="7" name="Picture 6">
            <a:extLst>
              <a:ext uri="{FF2B5EF4-FFF2-40B4-BE49-F238E27FC236}">
                <a16:creationId xmlns:a16="http://schemas.microsoft.com/office/drawing/2014/main" id="{798435A0-B935-DC47-8AAE-6656738CE360}"/>
              </a:ext>
            </a:extLst>
          </p:cNvPr>
          <p:cNvPicPr>
            <a:picLocks noChangeAspect="1"/>
          </p:cNvPicPr>
          <p:nvPr/>
        </p:nvPicPr>
        <p:blipFill>
          <a:blip r:embed="rId4"/>
          <a:stretch>
            <a:fillRect/>
          </a:stretch>
        </p:blipFill>
        <p:spPr>
          <a:xfrm>
            <a:off x="6089621" y="342900"/>
            <a:ext cx="2225124" cy="3084126"/>
          </a:xfrm>
          <a:prstGeom prst="rect">
            <a:avLst/>
          </a:prstGeom>
        </p:spPr>
      </p:pic>
    </p:spTree>
    <p:extLst>
      <p:ext uri="{BB962C8B-B14F-4D97-AF65-F5344CB8AC3E}">
        <p14:creationId xmlns:p14="http://schemas.microsoft.com/office/powerpoint/2010/main" val="26471165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5EFC7-25E3-724B-A4CD-085D58D844B4}"/>
              </a:ext>
            </a:extLst>
          </p:cNvPr>
          <p:cNvSpPr>
            <a:spLocks noGrp="1"/>
          </p:cNvSpPr>
          <p:nvPr>
            <p:ph type="title"/>
          </p:nvPr>
        </p:nvSpPr>
        <p:spPr>
          <a:xfrm>
            <a:off x="964906" y="98406"/>
            <a:ext cx="7550444" cy="659164"/>
          </a:xfrm>
        </p:spPr>
        <p:txBody>
          <a:bodyPr>
            <a:normAutofit/>
          </a:bodyPr>
          <a:lstStyle/>
          <a:p>
            <a:r>
              <a:rPr lang="en-US" b="1" dirty="0">
                <a:solidFill>
                  <a:srgbClr val="FFFF00"/>
                </a:solidFill>
              </a:rPr>
              <a:t>12K, 48K LEO </a:t>
            </a:r>
            <a:r>
              <a:rPr lang="en-US" b="1" dirty="0" err="1">
                <a:solidFill>
                  <a:srgbClr val="FFFF00"/>
                </a:solidFill>
              </a:rPr>
              <a:t>sats</a:t>
            </a:r>
            <a:r>
              <a:rPr lang="en-US" b="1" dirty="0">
                <a:solidFill>
                  <a:srgbClr val="FFFF00"/>
                </a:solidFill>
              </a:rPr>
              <a:t> in normal LSST cadence </a:t>
            </a:r>
          </a:p>
        </p:txBody>
      </p:sp>
      <p:pic>
        <p:nvPicPr>
          <p:cNvPr id="5" name="Content Placeholder 4">
            <a:extLst>
              <a:ext uri="{FF2B5EF4-FFF2-40B4-BE49-F238E27FC236}">
                <a16:creationId xmlns:a16="http://schemas.microsoft.com/office/drawing/2014/main" id="{ABE77A58-FF1F-104F-84EB-54E8892D1034}"/>
              </a:ext>
            </a:extLst>
          </p:cNvPr>
          <p:cNvPicPr>
            <a:picLocks noGrp="1" noChangeAspect="1"/>
          </p:cNvPicPr>
          <p:nvPr>
            <p:ph idx="1"/>
          </p:nvPr>
        </p:nvPicPr>
        <p:blipFill>
          <a:blip r:embed="rId3"/>
          <a:stretch>
            <a:fillRect/>
          </a:stretch>
        </p:blipFill>
        <p:spPr>
          <a:xfrm>
            <a:off x="1198930" y="671696"/>
            <a:ext cx="6647900" cy="4431933"/>
          </a:xfrm>
        </p:spPr>
      </p:pic>
      <p:sp>
        <p:nvSpPr>
          <p:cNvPr id="6" name="TextBox 5">
            <a:extLst>
              <a:ext uri="{FF2B5EF4-FFF2-40B4-BE49-F238E27FC236}">
                <a16:creationId xmlns:a16="http://schemas.microsoft.com/office/drawing/2014/main" id="{EDC26472-B095-3D43-ADA8-D21D01711103}"/>
              </a:ext>
            </a:extLst>
          </p:cNvPr>
          <p:cNvSpPr txBox="1"/>
          <p:nvPr/>
        </p:nvSpPr>
        <p:spPr>
          <a:xfrm>
            <a:off x="7846830" y="4641112"/>
            <a:ext cx="1204135" cy="300082"/>
          </a:xfrm>
          <a:prstGeom prst="rect">
            <a:avLst/>
          </a:prstGeom>
          <a:noFill/>
        </p:spPr>
        <p:txBody>
          <a:bodyPr wrap="square" rtlCol="0">
            <a:spAutoFit/>
          </a:bodyPr>
          <a:lstStyle/>
          <a:p>
            <a:r>
              <a:rPr lang="en-US" sz="1350" dirty="0">
                <a:solidFill>
                  <a:schemeClr val="bg2"/>
                </a:solidFill>
              </a:rPr>
              <a:t>Peter </a:t>
            </a:r>
            <a:r>
              <a:rPr lang="en-US" sz="1350" dirty="0" err="1">
                <a:solidFill>
                  <a:schemeClr val="bg2"/>
                </a:solidFill>
              </a:rPr>
              <a:t>Yoachim</a:t>
            </a:r>
            <a:endParaRPr lang="en-US" sz="1350" dirty="0">
              <a:solidFill>
                <a:schemeClr val="bg2"/>
              </a:solidFill>
            </a:endParaRPr>
          </a:p>
        </p:txBody>
      </p:sp>
    </p:spTree>
    <p:extLst>
      <p:ext uri="{BB962C8B-B14F-4D97-AF65-F5344CB8AC3E}">
        <p14:creationId xmlns:p14="http://schemas.microsoft.com/office/powerpoint/2010/main" val="12947477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D55CB-F594-9846-AC4E-18E89F219CFB}"/>
              </a:ext>
            </a:extLst>
          </p:cNvPr>
          <p:cNvSpPr>
            <a:spLocks noGrp="1"/>
          </p:cNvSpPr>
          <p:nvPr>
            <p:ph type="title"/>
          </p:nvPr>
        </p:nvSpPr>
        <p:spPr>
          <a:xfrm>
            <a:off x="1912152" y="83190"/>
            <a:ext cx="5501020" cy="523598"/>
          </a:xfrm>
        </p:spPr>
        <p:txBody>
          <a:bodyPr>
            <a:normAutofit fontScale="90000"/>
          </a:bodyPr>
          <a:lstStyle/>
          <a:p>
            <a:r>
              <a:rPr lang="en-US" b="1" dirty="0">
                <a:solidFill>
                  <a:srgbClr val="FFFF00"/>
                </a:solidFill>
              </a:rPr>
              <a:t>Dodging satellites: a losing battle</a:t>
            </a:r>
          </a:p>
        </p:txBody>
      </p:sp>
      <p:pic>
        <p:nvPicPr>
          <p:cNvPr id="5" name="Content Placeholder 4">
            <a:extLst>
              <a:ext uri="{FF2B5EF4-FFF2-40B4-BE49-F238E27FC236}">
                <a16:creationId xmlns:a16="http://schemas.microsoft.com/office/drawing/2014/main" id="{1DE581EC-4331-4D48-A176-C9BA21E54A1F}"/>
              </a:ext>
            </a:extLst>
          </p:cNvPr>
          <p:cNvPicPr>
            <a:picLocks noGrp="1" noChangeAspect="1"/>
          </p:cNvPicPr>
          <p:nvPr>
            <p:ph idx="1"/>
          </p:nvPr>
        </p:nvPicPr>
        <p:blipFill>
          <a:blip r:embed="rId3"/>
          <a:stretch>
            <a:fillRect/>
          </a:stretch>
        </p:blipFill>
        <p:spPr>
          <a:xfrm>
            <a:off x="1244836" y="663938"/>
            <a:ext cx="6563842" cy="4375895"/>
          </a:xfrm>
        </p:spPr>
      </p:pic>
      <p:sp>
        <p:nvSpPr>
          <p:cNvPr id="6" name="TextBox 5">
            <a:extLst>
              <a:ext uri="{FF2B5EF4-FFF2-40B4-BE49-F238E27FC236}">
                <a16:creationId xmlns:a16="http://schemas.microsoft.com/office/drawing/2014/main" id="{F48B9B7F-60CA-F645-832B-AC3DF5429FF0}"/>
              </a:ext>
            </a:extLst>
          </p:cNvPr>
          <p:cNvSpPr txBox="1"/>
          <p:nvPr/>
        </p:nvSpPr>
        <p:spPr>
          <a:xfrm>
            <a:off x="7846830" y="4641112"/>
            <a:ext cx="1204135" cy="300082"/>
          </a:xfrm>
          <a:prstGeom prst="rect">
            <a:avLst/>
          </a:prstGeom>
          <a:noFill/>
        </p:spPr>
        <p:txBody>
          <a:bodyPr wrap="square" rtlCol="0">
            <a:spAutoFit/>
          </a:bodyPr>
          <a:lstStyle/>
          <a:p>
            <a:r>
              <a:rPr lang="en-US" sz="1350" dirty="0">
                <a:solidFill>
                  <a:schemeClr val="bg2"/>
                </a:solidFill>
              </a:rPr>
              <a:t>Peter </a:t>
            </a:r>
            <a:r>
              <a:rPr lang="en-US" sz="1350" dirty="0" err="1">
                <a:solidFill>
                  <a:schemeClr val="bg2"/>
                </a:solidFill>
              </a:rPr>
              <a:t>Yoachim</a:t>
            </a:r>
            <a:endParaRPr lang="en-US" sz="1350" dirty="0">
              <a:solidFill>
                <a:schemeClr val="bg2"/>
              </a:solidFill>
            </a:endParaRPr>
          </a:p>
        </p:txBody>
      </p:sp>
    </p:spTree>
    <p:extLst>
      <p:ext uri="{BB962C8B-B14F-4D97-AF65-F5344CB8AC3E}">
        <p14:creationId xmlns:p14="http://schemas.microsoft.com/office/powerpoint/2010/main" val="32452383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Technic">
  <a:themeElements>
    <a:clrScheme name="Technical Plans">
      <a:dk1>
        <a:sysClr val="windowText" lastClr="000000"/>
      </a:dk1>
      <a:lt1>
        <a:sysClr val="window" lastClr="FFFFFF"/>
      </a:lt1>
      <a:dk2>
        <a:srgbClr val="3B3B3B"/>
      </a:dk2>
      <a:lt2>
        <a:srgbClr val="D4D2D0"/>
      </a:lt2>
      <a:accent1>
        <a:srgbClr val="B4DBF1"/>
      </a:accent1>
      <a:accent2>
        <a:srgbClr val="00A4D1"/>
      </a:accent2>
      <a:accent3>
        <a:srgbClr val="FBE600"/>
      </a:accent3>
      <a:accent4>
        <a:srgbClr val="7CBF31"/>
      </a:accent4>
      <a:accent5>
        <a:srgbClr val="F38117"/>
      </a:accent5>
      <a:accent6>
        <a:srgbClr val="C0C0C0"/>
      </a:accent6>
      <a:hlink>
        <a:srgbClr val="00A8D6"/>
      </a:hlink>
      <a:folHlink>
        <a:srgbClr val="58A3B9"/>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Telescope and Site F2F June 2005a">
  <a:themeElements>
    <a:clrScheme name="Telescope and Site F2F June 2005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lescope and Site F2F June 2005a">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Telescope and Site F2F June 2005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lescope and Site F2F June 2005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lescope and Site F2F June 2005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lescope and Site F2F June 2005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lescope and Site F2F June 2005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lescope and Site F2F June 2005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lescope and Site F2F June 2005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lescope and Site F2F June 2005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lescope and Site F2F June 2005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lescope and Site F2F June 2005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lescope and Site F2F June 2005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lescope and Site F2F June 2005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 Theme (wide screen)</Template>
  <TotalTime>35654</TotalTime>
  <Words>971</Words>
  <Application>Microsoft Macintosh PowerPoint</Application>
  <PresentationFormat>On-screen Show (16:9)</PresentationFormat>
  <Paragraphs>100</Paragraphs>
  <Slides>17</Slides>
  <Notes>14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Arial</vt:lpstr>
      <vt:lpstr>Calibri</vt:lpstr>
      <vt:lpstr>Calibri Light</vt:lpstr>
      <vt:lpstr>Franklin Gothic Book</vt:lpstr>
      <vt:lpstr>Franklin Gothic Medium</vt:lpstr>
      <vt:lpstr>Gill Sans</vt:lpstr>
      <vt:lpstr>Trebuchet MS</vt:lpstr>
      <vt:lpstr>Wingdings</vt:lpstr>
      <vt:lpstr>Wingdings 2</vt:lpstr>
      <vt:lpstr>Technic</vt:lpstr>
      <vt:lpstr>3_Telescope and Site F2F June 2005a</vt:lpstr>
      <vt:lpstr>Office Theme</vt:lpstr>
      <vt:lpstr>1_Office Theme</vt:lpstr>
      <vt:lpstr>PowerPoint Presentation</vt:lpstr>
      <vt:lpstr>PowerPoint Presentation</vt:lpstr>
      <vt:lpstr>PowerPoint Presentation</vt:lpstr>
      <vt:lpstr>PowerPoint Presentation</vt:lpstr>
      <vt:lpstr>PowerPoint Presentation</vt:lpstr>
      <vt:lpstr>Starlink v0.9 </vt:lpstr>
      <vt:lpstr>PowerPoint Presentation</vt:lpstr>
      <vt:lpstr>12K, 48K LEO sats in normal LSST cadence </vt:lpstr>
      <vt:lpstr>Dodging satellites: a losing battle</vt:lpstr>
      <vt:lpstr>             Rubin Observatory: a limiting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dc:title>
  <dc:creator>Microsoft Office User</dc:creator>
  <cp:lastModifiedBy>Microsoft Office User</cp:lastModifiedBy>
  <cp:revision>410</cp:revision>
  <cp:lastPrinted>2020-04-25T21:10:01Z</cp:lastPrinted>
  <dcterms:created xsi:type="dcterms:W3CDTF">2018-03-11T22:51:31Z</dcterms:created>
  <dcterms:modified xsi:type="dcterms:W3CDTF">2020-05-30T15:36:57Z</dcterms:modified>
</cp:coreProperties>
</file>